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3A_45BEEC20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7" r:id="rId3"/>
    <p:sldId id="326" r:id="rId4"/>
    <p:sldId id="301" r:id="rId5"/>
    <p:sldId id="316" r:id="rId6"/>
    <p:sldId id="262" r:id="rId7"/>
    <p:sldId id="313" r:id="rId8"/>
    <p:sldId id="322" r:id="rId9"/>
    <p:sldId id="318" r:id="rId10"/>
    <p:sldId id="320" r:id="rId11"/>
    <p:sldId id="314" r:id="rId12"/>
    <p:sldId id="328" r:id="rId13"/>
    <p:sldId id="329" r:id="rId14"/>
    <p:sldId id="330" r:id="rId15"/>
    <p:sldId id="334" r:id="rId16"/>
    <p:sldId id="319" r:id="rId17"/>
    <p:sldId id="335" r:id="rId18"/>
    <p:sldId id="299" r:id="rId19"/>
    <p:sldId id="332" r:id="rId20"/>
    <p:sldId id="324" r:id="rId21"/>
    <p:sldId id="275" r:id="rId22"/>
    <p:sldId id="259" r:id="rId23"/>
    <p:sldId id="264" r:id="rId24"/>
    <p:sldId id="309" r:id="rId25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Rubik" panose="020B0604020202020204" charset="-79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48F9F7-17FB-54A8-AD45-596EEED384A4}" name="Usuário Convidado" initials="UC" userId="S::urn:spo:anon#5a83f6a91eded0404f1934037639c26b4b6f304007b62c4bac3608568d8d2315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645"/>
    <a:srgbClr val="00291D"/>
    <a:srgbClr val="002B1F"/>
    <a:srgbClr val="E6B437"/>
    <a:srgbClr val="666628"/>
    <a:srgbClr val="34C47C"/>
    <a:srgbClr val="337B68"/>
    <a:srgbClr val="158C74"/>
    <a:srgbClr val="1CBB9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C6D73-21DA-4A62-9107-48F9C2AC71C1}" v="6" dt="2023-10-21T01:35:21.227"/>
    <p1510:client id="{064823AA-F479-2715-2016-B9861455AB9A}" v="531" dt="2023-10-21T02:15:08.273"/>
    <p1510:client id="{1796C9E0-977F-626A-0F38-537581E6B70F}" v="37" dt="2023-10-20T04:12:13.913"/>
    <p1510:client id="{251BED35-2FE6-B9B8-27EF-8D895936588A}" v="634" dt="2023-10-20T21:14:43.772"/>
    <p1510:client id="{294F4DCB-D4C1-1896-9BE1-9A2CD234319D}" v="263" dt="2023-10-19T06:02:28.593"/>
    <p1510:client id="{32FD1F5B-3258-7B43-2215-87443CB5F22B}" v="578" dt="2023-10-20T04:57:13.828"/>
    <p1510:client id="{33424ED3-8437-517D-4776-23AFD9A3CD6D}" v="172" dt="2023-10-20T16:37:02.721"/>
    <p1510:client id="{3A6851A8-86C8-F911-6324-E9EDCC694427}" v="586" dt="2023-10-18T04:31:51.533"/>
    <p1510:client id="{3B0FB1FC-0313-B27E-4415-BCAD095862EA}" v="22" dt="2023-10-20T05:03:47.752"/>
    <p1510:client id="{3B3178D4-8EB4-A42D-2056-FF0DEB8B15A2}" v="844" dt="2023-10-20T23:33:28.667"/>
    <p1510:client id="{407C774F-C236-E53C-A897-5F0C3BA4CD51}" v="812" dt="2023-10-19T05:28:59.110"/>
    <p1510:client id="{42BCFBC9-49C1-B948-BFB5-5D88BC7B7D31}" v="419" dt="2023-10-20T05:33:27.365"/>
    <p1510:client id="{49023F10-13CB-DE95-BB92-52982E946AFA}" v="363" dt="2023-10-19T23:18:40.215"/>
    <p1510:client id="{4CE21F32-7245-4828-A2A0-F6B2DC0A10B1}" v="352" dt="2023-10-18T04:36:55.037"/>
    <p1510:client id="{4D5FF30B-05F8-CE47-E2D8-F1AB393ACF03}" v="308" dt="2023-10-20T02:29:49.244"/>
    <p1510:client id="{53FBD236-E4E3-0E62-3AF7-2CF59BE7FD07}" v="366" dt="2023-10-18T03:35:24.223"/>
    <p1510:client id="{74A8AE04-C2BE-5A37-07A9-2A3EDC1A97D9}" v="10" dt="2023-10-20T06:45:37.243"/>
    <p1510:client id="{76B2AF4C-7627-7C7F-37D1-E56E63B67854}" v="200" dt="2023-10-20T07:22:52.966"/>
    <p1510:client id="{771CBC46-DC2C-095A-3F48-A9A811F6B9D7}" v="197" dt="2023-10-20T17:16:44.333"/>
    <p1510:client id="{7AD362EF-6AEA-B848-FAE3-E5F47D86C0B6}" v="3" dt="2023-10-20T04:56:28.037"/>
    <p1510:client id="{8161628F-D224-CEA3-15DB-3B3466061FEF}" v="449" dt="2023-10-19T17:06:20.830"/>
    <p1510:client id="{85B6A326-9912-BFD3-075A-CEA1B2FDC4A4}" v="115" dt="2023-10-21T01:09:56.302"/>
    <p1510:client id="{871BB58A-D3A8-93CE-00D0-F8B299E8284A}" v="56" dt="2023-10-18T03:29:21.721"/>
    <p1510:client id="{89361EEB-CB30-16E8-BBBD-BEC098035E64}" v="1" dt="2023-10-20T02:08:22.706"/>
    <p1510:client id="{8AD834AA-B5A2-5D35-E07B-2C14706B756A}" v="251" dt="2023-10-20T22:26:26.065"/>
    <p1510:client id="{9A7899C1-C711-7F57-25A9-15D14D9FA0D4}" v="246" dt="2023-10-20T17:41:45.615"/>
    <p1510:client id="{9C48045B-992F-396D-49ED-0DBA35DD1240}" v="50" dt="2023-10-18T03:10:40.691"/>
    <p1510:client id="{9E395D16-AAEE-3818-C1B3-29E1C20E218B}" v="71" dt="2023-10-19T04:38:46.470"/>
    <p1510:client id="{9F042FC8-9B6B-6A1D-DC0F-D58D84238EB0}" v="6" dt="2023-10-20T04:57:27.790"/>
    <p1510:client id="{A0F97799-602F-F654-B40F-2BD15D3781F9}" v="66" dt="2023-10-20T07:27:33.096"/>
    <p1510:client id="{A1EDB1C8-21D3-C6C2-CD36-4079D97FC810}" v="3" dt="2023-10-18T22:35:49.518"/>
    <p1510:client id="{A9B1C48F-C78D-630A-0C5E-63548C93A6C3}" v="301" dt="2023-10-20T19:25:15.446"/>
    <p1510:client id="{BFE8903D-0638-F019-ABE7-B6578B346DE8}" v="343" dt="2023-10-21T01:32:29.283"/>
    <p1510:client id="{C34285F5-6462-EE9D-9AE7-B7B49030B4F1}" v="71" dt="2023-10-18T18:14:03.500"/>
    <p1510:client id="{C95AD34F-E1D7-7E87-5FD2-23E0CFA4C756}" v="27" dt="2023-10-18T22:54:23.988"/>
    <p1510:client id="{CA97416F-8B42-460B-99DD-B4E6DD56AB84}" v="108" dt="2023-10-19T19:05:26.412"/>
    <p1510:client id="{D3E4C94B-03D6-8002-6CB3-0983070621D1}" v="82" dt="2023-10-19T06:31:00.845"/>
    <p1510:client id="{E58960A3-989F-A9F9-BBE9-E47E75648A76}" v="1038" dt="2023-10-20T23:38:44.747"/>
    <p1510:client id="{E7F698BA-EBB6-6D8C-4F30-274F5CA40B95}" v="645" dt="2023-10-19T04:54:53.031"/>
    <p1510:client id="{EB3C5C7B-15FC-B698-6CA6-DC25A42D665C}" v="2" dt="2023-10-19T17:53:03.125"/>
    <p1510:client id="{EB877D31-1E1A-4B7C-B221-87195ED3468A}" v="130" dt="2023-10-21T02:15:37.614"/>
    <p1510:client id="{F380DEDD-DC42-6DF4-3311-DE26ED29509C}" v="172" dt="2023-10-19T05:43:39.337"/>
    <p1510:client id="{FE45A9AA-679E-AD3C-DA0A-EDA41DB72E0D}" v="73" dt="2023-10-21T01:25:54.440"/>
  </p1510:revLst>
</p1510:revInfo>
</file>

<file path=ppt/tableStyles.xml><?xml version="1.0" encoding="utf-8"?>
<a:tblStyleLst xmlns:a="http://schemas.openxmlformats.org/drawingml/2006/main" def="{230917B9-144C-4B0D-AEAA-5068222BA6C8}">
  <a:tblStyle styleId="{230917B9-144C-4B0D-AEAA-5068222BA6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/Relationships>
</file>

<file path=ppt/comments/modernComment_13A_45BEEC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A30506-5F13-4211-827A-DAB8528BEA84}" authorId="{1048F9F7-17FB-54A8-AD45-596EEED384A4}" created="2023-10-20T22:16:13.791">
    <pc:sldMkLst xmlns:pc="http://schemas.microsoft.com/office/powerpoint/2013/main/command">
      <pc:docMk/>
      <pc:sldMk cId="1170140192" sldId="314"/>
    </pc:sldMkLst>
    <p188:txBody>
      <a:bodyPr/>
      <a:lstStyle/>
      <a:p>
        <a:r>
          <a:rPr lang="pt-BR"/>
          <a:t>Cluster escolhido:
Baixa renda​
Baixa participação na indústria​
Taxa intermediária de falta de luz​
Baixo percentual de planos de saúde suplementar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3-10-20T22:16:17.728" authorId="{1048F9F7-17FB-54A8-AD45-596EEED384A4}"/>
          </p223:rxn>
        </p223:reaction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D8615E-6EB6-505B-6E34-5420035F2A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B9996-E877-C1B6-513E-DB983CEA97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5AC17-B779-4E7F-BACD-ADE3EC63C2BF}" type="datetimeFigureOut">
              <a:rPr lang="pt-BR" smtClean="0"/>
              <a:t>20/10/2023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E997F-BD37-F0BF-ACE2-3DE0587C38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16E42-AB92-5C4C-42C5-5A31D72FAD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BE3D2-AFEA-4CB5-A4A1-A47C013F72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601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7fc01700_0_17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7fc01700_0_17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210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7fc01700_0_17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7fc01700_0_17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574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7fc01700_0_17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7fc01700_0_17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710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7fc01700_0_17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7fc01700_0_17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7fc01700_0_17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7fc01700_0_17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996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7fc01700_0_17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7fc01700_0_17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263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7fc01700_0_17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7fc01700_0_17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673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7fc01700_0_17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7fc01700_0_17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105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183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797fc01700_0_17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797fc01700_0_17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84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78ae5f976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78ae5f976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797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797fc01700_0_17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797fc01700_0_17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935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797fc01700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2797fc01700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78ae5f976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78ae5f976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78ae5f976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78ae5f976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78ae5f976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78ae5f976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78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78ae5f976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78ae5f976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797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797fc01700_0_17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797fc01700_0_17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17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78ae5f976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78ae5f976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7fc01700_0_17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7fc01700_0_17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139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797fc01700_0_17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797fc01700_0_17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17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797fc01700_0_17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797fc01700_0_17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30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4268100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69100" y="3383000"/>
            <a:ext cx="2480400" cy="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title" hasCustomPrompt="1"/>
          </p:nvPr>
        </p:nvSpPr>
        <p:spPr>
          <a:xfrm>
            <a:off x="901613" y="1847944"/>
            <a:ext cx="40005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11"/>
          <p:cNvSpPr txBox="1">
            <a:spLocks noGrp="1"/>
          </p:cNvSpPr>
          <p:nvPr>
            <p:ph type="subTitle" idx="1"/>
          </p:nvPr>
        </p:nvSpPr>
        <p:spPr>
          <a:xfrm>
            <a:off x="901613" y="2804585"/>
            <a:ext cx="4694400" cy="462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3"/>
          <p:cNvGrpSpPr/>
          <p:nvPr/>
        </p:nvGrpSpPr>
        <p:grpSpPr>
          <a:xfrm>
            <a:off x="1049536" y="1456947"/>
            <a:ext cx="9644714" cy="6935114"/>
            <a:chOff x="1049536" y="1456947"/>
            <a:chExt cx="9644714" cy="6935114"/>
          </a:xfrm>
        </p:grpSpPr>
        <p:grpSp>
          <p:nvGrpSpPr>
            <p:cNvPr id="189" name="Google Shape;189;p13"/>
            <p:cNvGrpSpPr/>
            <p:nvPr/>
          </p:nvGrpSpPr>
          <p:grpSpPr>
            <a:xfrm rot="1004114">
              <a:off x="1470040" y="4575799"/>
              <a:ext cx="3325019" cy="3409752"/>
              <a:chOff x="7159200" y="2117361"/>
              <a:chExt cx="2271501" cy="2329387"/>
            </a:xfrm>
          </p:grpSpPr>
          <p:sp>
            <p:nvSpPr>
              <p:cNvPr id="190" name="Google Shape;190;p13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13"/>
            <p:cNvGrpSpPr/>
            <p:nvPr/>
          </p:nvGrpSpPr>
          <p:grpSpPr>
            <a:xfrm>
              <a:off x="8369250" y="1456947"/>
              <a:ext cx="2324999" cy="2229609"/>
              <a:chOff x="5165475" y="-713653"/>
              <a:chExt cx="2324999" cy="2229609"/>
            </a:xfrm>
          </p:grpSpPr>
          <p:sp>
            <p:nvSpPr>
              <p:cNvPr id="194" name="Google Shape;194;p13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6" name="Google Shape;196;p13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2" hasCustomPrompt="1"/>
          </p:nvPr>
        </p:nvSpPr>
        <p:spPr>
          <a:xfrm>
            <a:off x="928183" y="142162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"/>
          </p:nvPr>
        </p:nvSpPr>
        <p:spPr>
          <a:xfrm>
            <a:off x="928187" y="182875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3"/>
          </p:nvPr>
        </p:nvSpPr>
        <p:spPr>
          <a:xfrm>
            <a:off x="928187" y="228395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4" hasCustomPrompt="1"/>
          </p:nvPr>
        </p:nvSpPr>
        <p:spPr>
          <a:xfrm>
            <a:off x="4725409" y="142162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5"/>
          </p:nvPr>
        </p:nvSpPr>
        <p:spPr>
          <a:xfrm>
            <a:off x="4725412" y="182875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6"/>
          </p:nvPr>
        </p:nvSpPr>
        <p:spPr>
          <a:xfrm>
            <a:off x="4725412" y="228395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7" hasCustomPrompt="1"/>
          </p:nvPr>
        </p:nvSpPr>
        <p:spPr>
          <a:xfrm>
            <a:off x="928183" y="296557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8"/>
          </p:nvPr>
        </p:nvSpPr>
        <p:spPr>
          <a:xfrm>
            <a:off x="928187" y="337270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9"/>
          </p:nvPr>
        </p:nvSpPr>
        <p:spPr>
          <a:xfrm>
            <a:off x="928187" y="382790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5409" y="296557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14"/>
          </p:nvPr>
        </p:nvSpPr>
        <p:spPr>
          <a:xfrm>
            <a:off x="4725412" y="337270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15"/>
          </p:nvPr>
        </p:nvSpPr>
        <p:spPr>
          <a:xfrm>
            <a:off x="4725412" y="382790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-2070595" y="138930"/>
            <a:ext cx="12497838" cy="9541363"/>
            <a:chOff x="-2070595" y="138930"/>
            <a:chExt cx="12497838" cy="9541363"/>
          </a:xfrm>
        </p:grpSpPr>
        <p:grpSp>
          <p:nvGrpSpPr>
            <p:cNvPr id="212" name="Google Shape;212;p14"/>
            <p:cNvGrpSpPr/>
            <p:nvPr/>
          </p:nvGrpSpPr>
          <p:grpSpPr>
            <a:xfrm>
              <a:off x="5896649" y="4604007"/>
              <a:ext cx="4530594" cy="5076286"/>
              <a:chOff x="4826000" y="4400753"/>
              <a:chExt cx="4530594" cy="5076286"/>
            </a:xfrm>
          </p:grpSpPr>
          <p:sp>
            <p:nvSpPr>
              <p:cNvPr id="213" name="Google Shape;213;p14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14"/>
            <p:cNvGrpSpPr/>
            <p:nvPr/>
          </p:nvGrpSpPr>
          <p:grpSpPr>
            <a:xfrm rot="-4838195">
              <a:off x="-1944007" y="352516"/>
              <a:ext cx="2325055" cy="2229662"/>
              <a:chOff x="5165475" y="-713653"/>
              <a:chExt cx="2324999" cy="2229609"/>
            </a:xfrm>
          </p:grpSpPr>
          <p:sp>
            <p:nvSpPr>
              <p:cNvPr id="216" name="Google Shape;216;p14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14"/>
            <p:cNvGrpSpPr/>
            <p:nvPr/>
          </p:nvGrpSpPr>
          <p:grpSpPr>
            <a:xfrm rot="5400000">
              <a:off x="151942" y="4400150"/>
              <a:ext cx="722099" cy="407700"/>
              <a:chOff x="1211425" y="918075"/>
              <a:chExt cx="722099" cy="407700"/>
            </a:xfrm>
          </p:grpSpPr>
          <p:sp>
            <p:nvSpPr>
              <p:cNvPr id="219" name="Google Shape;219;p14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" name="Google Shape;237;p14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1"/>
          </p:nvPr>
        </p:nvSpPr>
        <p:spPr>
          <a:xfrm>
            <a:off x="1948175" y="165606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2"/>
          </p:nvPr>
        </p:nvSpPr>
        <p:spPr>
          <a:xfrm>
            <a:off x="1948175" y="2085866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3"/>
          </p:nvPr>
        </p:nvSpPr>
        <p:spPr>
          <a:xfrm>
            <a:off x="5364475" y="165606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subTitle" idx="4"/>
          </p:nvPr>
        </p:nvSpPr>
        <p:spPr>
          <a:xfrm>
            <a:off x="5364475" y="2085866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5"/>
          </p:nvPr>
        </p:nvSpPr>
        <p:spPr>
          <a:xfrm>
            <a:off x="1948175" y="318927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6"/>
          </p:nvPr>
        </p:nvSpPr>
        <p:spPr>
          <a:xfrm>
            <a:off x="1948175" y="3619070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7"/>
          </p:nvPr>
        </p:nvSpPr>
        <p:spPr>
          <a:xfrm>
            <a:off x="5364475" y="318927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subTitle" idx="8"/>
          </p:nvPr>
        </p:nvSpPr>
        <p:spPr>
          <a:xfrm>
            <a:off x="5364475" y="3619070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15"/>
          <p:cNvGrpSpPr/>
          <p:nvPr/>
        </p:nvGrpSpPr>
        <p:grpSpPr>
          <a:xfrm>
            <a:off x="-2070595" y="138930"/>
            <a:ext cx="12497838" cy="9541363"/>
            <a:chOff x="-2070595" y="138930"/>
            <a:chExt cx="12497838" cy="9541363"/>
          </a:xfrm>
        </p:grpSpPr>
        <p:grpSp>
          <p:nvGrpSpPr>
            <p:cNvPr id="250" name="Google Shape;250;p15"/>
            <p:cNvGrpSpPr/>
            <p:nvPr/>
          </p:nvGrpSpPr>
          <p:grpSpPr>
            <a:xfrm>
              <a:off x="5896649" y="4604007"/>
              <a:ext cx="4530594" cy="5076286"/>
              <a:chOff x="4826000" y="4400753"/>
              <a:chExt cx="4530594" cy="5076286"/>
            </a:xfrm>
          </p:grpSpPr>
          <p:sp>
            <p:nvSpPr>
              <p:cNvPr id="251" name="Google Shape;251;p15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5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15"/>
            <p:cNvGrpSpPr/>
            <p:nvPr/>
          </p:nvGrpSpPr>
          <p:grpSpPr>
            <a:xfrm rot="-4838195">
              <a:off x="-1944007" y="352516"/>
              <a:ext cx="2325055" cy="2229662"/>
              <a:chOff x="5165475" y="-713653"/>
              <a:chExt cx="2324999" cy="2229609"/>
            </a:xfrm>
          </p:grpSpPr>
          <p:sp>
            <p:nvSpPr>
              <p:cNvPr id="254" name="Google Shape;254;p15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15"/>
            <p:cNvGrpSpPr/>
            <p:nvPr/>
          </p:nvGrpSpPr>
          <p:grpSpPr>
            <a:xfrm rot="5400000">
              <a:off x="151942" y="4400150"/>
              <a:ext cx="722099" cy="407700"/>
              <a:chOff x="1211425" y="918075"/>
              <a:chExt cx="722099" cy="407700"/>
            </a:xfrm>
          </p:grpSpPr>
          <p:sp>
            <p:nvSpPr>
              <p:cNvPr id="257" name="Google Shape;257;p15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5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" name="Google Shape;275;p15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1"/>
          </p:nvPr>
        </p:nvSpPr>
        <p:spPr>
          <a:xfrm>
            <a:off x="1233033" y="1787790"/>
            <a:ext cx="20754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ubTitle" idx="2"/>
          </p:nvPr>
        </p:nvSpPr>
        <p:spPr>
          <a:xfrm>
            <a:off x="1233033" y="2217594"/>
            <a:ext cx="20754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subTitle" idx="3"/>
          </p:nvPr>
        </p:nvSpPr>
        <p:spPr>
          <a:xfrm>
            <a:off x="3630986" y="1787790"/>
            <a:ext cx="20754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4"/>
          </p:nvPr>
        </p:nvSpPr>
        <p:spPr>
          <a:xfrm>
            <a:off x="3630986" y="2217594"/>
            <a:ext cx="20754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5"/>
          </p:nvPr>
        </p:nvSpPr>
        <p:spPr>
          <a:xfrm>
            <a:off x="1233033" y="3369841"/>
            <a:ext cx="20754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ubTitle" idx="6"/>
          </p:nvPr>
        </p:nvSpPr>
        <p:spPr>
          <a:xfrm>
            <a:off x="1233033" y="3799640"/>
            <a:ext cx="20754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7"/>
          </p:nvPr>
        </p:nvSpPr>
        <p:spPr>
          <a:xfrm>
            <a:off x="3630986" y="3369841"/>
            <a:ext cx="20754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subTitle" idx="8"/>
          </p:nvPr>
        </p:nvSpPr>
        <p:spPr>
          <a:xfrm>
            <a:off x="3630986" y="3799640"/>
            <a:ext cx="20754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subTitle" idx="9"/>
          </p:nvPr>
        </p:nvSpPr>
        <p:spPr>
          <a:xfrm>
            <a:off x="6028940" y="1787790"/>
            <a:ext cx="20754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subTitle" idx="13"/>
          </p:nvPr>
        </p:nvSpPr>
        <p:spPr>
          <a:xfrm>
            <a:off x="6028940" y="2217594"/>
            <a:ext cx="20754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ubTitle" idx="14"/>
          </p:nvPr>
        </p:nvSpPr>
        <p:spPr>
          <a:xfrm>
            <a:off x="6028940" y="3369841"/>
            <a:ext cx="20754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subTitle" idx="15"/>
          </p:nvPr>
        </p:nvSpPr>
        <p:spPr>
          <a:xfrm>
            <a:off x="6028940" y="3799640"/>
            <a:ext cx="20754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CUSTOM_2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16"/>
          <p:cNvGrpSpPr/>
          <p:nvPr/>
        </p:nvGrpSpPr>
        <p:grpSpPr>
          <a:xfrm>
            <a:off x="1049536" y="1456947"/>
            <a:ext cx="9644714" cy="6935114"/>
            <a:chOff x="1049536" y="1456947"/>
            <a:chExt cx="9644714" cy="6935114"/>
          </a:xfrm>
        </p:grpSpPr>
        <p:grpSp>
          <p:nvGrpSpPr>
            <p:cNvPr id="290" name="Google Shape;290;p16"/>
            <p:cNvGrpSpPr/>
            <p:nvPr/>
          </p:nvGrpSpPr>
          <p:grpSpPr>
            <a:xfrm rot="1004114">
              <a:off x="1470040" y="4575799"/>
              <a:ext cx="3325019" cy="3409752"/>
              <a:chOff x="7159200" y="2117361"/>
              <a:chExt cx="2271501" cy="2329387"/>
            </a:xfrm>
          </p:grpSpPr>
          <p:sp>
            <p:nvSpPr>
              <p:cNvPr id="291" name="Google Shape;291;p16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294;p16"/>
            <p:cNvGrpSpPr/>
            <p:nvPr/>
          </p:nvGrpSpPr>
          <p:grpSpPr>
            <a:xfrm>
              <a:off x="8369250" y="1456947"/>
              <a:ext cx="2324999" cy="2229609"/>
              <a:chOff x="5165475" y="-713653"/>
              <a:chExt cx="2324999" cy="2229609"/>
            </a:xfrm>
          </p:grpSpPr>
          <p:sp>
            <p:nvSpPr>
              <p:cNvPr id="295" name="Google Shape;295;p16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7" name="Google Shape;297;p16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ubTitle" idx="1"/>
          </p:nvPr>
        </p:nvSpPr>
        <p:spPr>
          <a:xfrm>
            <a:off x="1752593" y="1319221"/>
            <a:ext cx="2694000" cy="516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ubTitle" idx="2"/>
          </p:nvPr>
        </p:nvSpPr>
        <p:spPr>
          <a:xfrm>
            <a:off x="1752593" y="1965909"/>
            <a:ext cx="2694000" cy="516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subTitle" idx="3"/>
          </p:nvPr>
        </p:nvSpPr>
        <p:spPr>
          <a:xfrm>
            <a:off x="1752593" y="2612596"/>
            <a:ext cx="2694000" cy="516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subTitle" idx="4"/>
          </p:nvPr>
        </p:nvSpPr>
        <p:spPr>
          <a:xfrm>
            <a:off x="1752593" y="3259284"/>
            <a:ext cx="2694000" cy="516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5"/>
          </p:nvPr>
        </p:nvSpPr>
        <p:spPr>
          <a:xfrm>
            <a:off x="1752593" y="3905971"/>
            <a:ext cx="2694000" cy="516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subTitle" idx="6"/>
          </p:nvPr>
        </p:nvSpPr>
        <p:spPr>
          <a:xfrm>
            <a:off x="5535168" y="1319221"/>
            <a:ext cx="2694000" cy="516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subTitle" idx="7"/>
          </p:nvPr>
        </p:nvSpPr>
        <p:spPr>
          <a:xfrm>
            <a:off x="5535168" y="1965909"/>
            <a:ext cx="2694000" cy="516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6"/>
          <p:cNvSpPr txBox="1">
            <a:spLocks noGrp="1"/>
          </p:cNvSpPr>
          <p:nvPr>
            <p:ph type="subTitle" idx="8"/>
          </p:nvPr>
        </p:nvSpPr>
        <p:spPr>
          <a:xfrm>
            <a:off x="5535168" y="2612596"/>
            <a:ext cx="2694000" cy="516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subTitle" idx="9"/>
          </p:nvPr>
        </p:nvSpPr>
        <p:spPr>
          <a:xfrm>
            <a:off x="5535168" y="3259284"/>
            <a:ext cx="2694000" cy="516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3"/>
          </p:nvPr>
        </p:nvSpPr>
        <p:spPr>
          <a:xfrm>
            <a:off x="5535168" y="3905971"/>
            <a:ext cx="2694000" cy="5160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17"/>
          <p:cNvGrpSpPr/>
          <p:nvPr/>
        </p:nvGrpSpPr>
        <p:grpSpPr>
          <a:xfrm>
            <a:off x="185623" y="1551078"/>
            <a:ext cx="13605016" cy="5724229"/>
            <a:chOff x="185623" y="1551078"/>
            <a:chExt cx="13605016" cy="5724229"/>
          </a:xfrm>
        </p:grpSpPr>
        <p:grpSp>
          <p:nvGrpSpPr>
            <p:cNvPr id="311" name="Google Shape;311;p17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312" name="Google Shape;312;p1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3" name="Google Shape;323;p1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4" name="Google Shape;324;p1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32" name="Google Shape;332;p1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33" name="Google Shape;333;p1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334" name="Google Shape;334;p17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335" name="Google Shape;335;p1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36" name="Google Shape;336;p1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337" name="Google Shape;337;p17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338" name="Google Shape;338;p1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340" name="Google Shape;340;p17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hasCustomPrompt="1"/>
          </p:nvPr>
        </p:nvSpPr>
        <p:spPr>
          <a:xfrm>
            <a:off x="1289888" y="1014358"/>
            <a:ext cx="32013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1"/>
          </p:nvPr>
        </p:nvSpPr>
        <p:spPr>
          <a:xfrm>
            <a:off x="1289888" y="1953556"/>
            <a:ext cx="3201300" cy="443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title" idx="2" hasCustomPrompt="1"/>
          </p:nvPr>
        </p:nvSpPr>
        <p:spPr>
          <a:xfrm>
            <a:off x="5079313" y="1014358"/>
            <a:ext cx="32013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3"/>
          </p:nvPr>
        </p:nvSpPr>
        <p:spPr>
          <a:xfrm>
            <a:off x="5079313" y="1953556"/>
            <a:ext cx="3201300" cy="443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7"/>
          <p:cNvSpPr txBox="1">
            <a:spLocks noGrp="1"/>
          </p:cNvSpPr>
          <p:nvPr>
            <p:ph type="title" idx="4" hasCustomPrompt="1"/>
          </p:nvPr>
        </p:nvSpPr>
        <p:spPr>
          <a:xfrm>
            <a:off x="1289888" y="2891884"/>
            <a:ext cx="32013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6" name="Google Shape;346;p17"/>
          <p:cNvSpPr txBox="1">
            <a:spLocks noGrp="1"/>
          </p:cNvSpPr>
          <p:nvPr>
            <p:ph type="subTitle" idx="5"/>
          </p:nvPr>
        </p:nvSpPr>
        <p:spPr>
          <a:xfrm>
            <a:off x="1289888" y="3831083"/>
            <a:ext cx="3201300" cy="443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 txBox="1">
            <a:spLocks noGrp="1"/>
          </p:cNvSpPr>
          <p:nvPr>
            <p:ph type="title" idx="6" hasCustomPrompt="1"/>
          </p:nvPr>
        </p:nvSpPr>
        <p:spPr>
          <a:xfrm>
            <a:off x="5079313" y="2891884"/>
            <a:ext cx="3201300" cy="10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8" name="Google Shape;348;p17"/>
          <p:cNvSpPr txBox="1">
            <a:spLocks noGrp="1"/>
          </p:cNvSpPr>
          <p:nvPr>
            <p:ph type="subTitle" idx="7"/>
          </p:nvPr>
        </p:nvSpPr>
        <p:spPr>
          <a:xfrm>
            <a:off x="5079313" y="3831083"/>
            <a:ext cx="3201300" cy="443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18"/>
          <p:cNvGrpSpPr/>
          <p:nvPr/>
        </p:nvGrpSpPr>
        <p:grpSpPr>
          <a:xfrm>
            <a:off x="1049536" y="1456947"/>
            <a:ext cx="9644714" cy="6935114"/>
            <a:chOff x="1049536" y="1456947"/>
            <a:chExt cx="9644714" cy="6935114"/>
          </a:xfrm>
        </p:grpSpPr>
        <p:grpSp>
          <p:nvGrpSpPr>
            <p:cNvPr id="351" name="Google Shape;351;p18"/>
            <p:cNvGrpSpPr/>
            <p:nvPr/>
          </p:nvGrpSpPr>
          <p:grpSpPr>
            <a:xfrm rot="1004114">
              <a:off x="1470040" y="4575799"/>
              <a:ext cx="3325019" cy="3409752"/>
              <a:chOff x="7159200" y="2117361"/>
              <a:chExt cx="2271501" cy="2329387"/>
            </a:xfrm>
          </p:grpSpPr>
          <p:sp>
            <p:nvSpPr>
              <p:cNvPr id="352" name="Google Shape;352;p18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18"/>
            <p:cNvGrpSpPr/>
            <p:nvPr/>
          </p:nvGrpSpPr>
          <p:grpSpPr>
            <a:xfrm>
              <a:off x="8369250" y="1456947"/>
              <a:ext cx="2324999" cy="2229609"/>
              <a:chOff x="5165475" y="-713653"/>
              <a:chExt cx="2324999" cy="2229609"/>
            </a:xfrm>
          </p:grpSpPr>
          <p:sp>
            <p:nvSpPr>
              <p:cNvPr id="356" name="Google Shape;356;p18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8" name="Google Shape;358;p18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19"/>
          <p:cNvGrpSpPr/>
          <p:nvPr/>
        </p:nvGrpSpPr>
        <p:grpSpPr>
          <a:xfrm>
            <a:off x="-2070595" y="138930"/>
            <a:ext cx="12497838" cy="9541363"/>
            <a:chOff x="-2070595" y="138930"/>
            <a:chExt cx="12497838" cy="9541363"/>
          </a:xfrm>
        </p:grpSpPr>
        <p:grpSp>
          <p:nvGrpSpPr>
            <p:cNvPr id="363" name="Google Shape;363;p19"/>
            <p:cNvGrpSpPr/>
            <p:nvPr/>
          </p:nvGrpSpPr>
          <p:grpSpPr>
            <a:xfrm>
              <a:off x="5896649" y="4604007"/>
              <a:ext cx="4530594" cy="5076286"/>
              <a:chOff x="4826000" y="4400753"/>
              <a:chExt cx="4530594" cy="5076286"/>
            </a:xfrm>
          </p:grpSpPr>
          <p:sp>
            <p:nvSpPr>
              <p:cNvPr id="364" name="Google Shape;364;p19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19"/>
            <p:cNvGrpSpPr/>
            <p:nvPr/>
          </p:nvGrpSpPr>
          <p:grpSpPr>
            <a:xfrm rot="-4838195">
              <a:off x="-1944007" y="352516"/>
              <a:ext cx="2325055" cy="2229662"/>
              <a:chOff x="5165475" y="-713653"/>
              <a:chExt cx="2324999" cy="2229609"/>
            </a:xfrm>
          </p:grpSpPr>
          <p:sp>
            <p:nvSpPr>
              <p:cNvPr id="367" name="Google Shape;367;p19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9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19"/>
            <p:cNvGrpSpPr/>
            <p:nvPr/>
          </p:nvGrpSpPr>
          <p:grpSpPr>
            <a:xfrm rot="5400000">
              <a:off x="151942" y="4400150"/>
              <a:ext cx="722099" cy="407700"/>
              <a:chOff x="1211425" y="918075"/>
              <a:chExt cx="722099" cy="407700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8" name="Google Shape;388;p19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grpSp>
        <p:nvGrpSpPr>
          <p:cNvPr id="391" name="Google Shape;391;p20"/>
          <p:cNvGrpSpPr/>
          <p:nvPr/>
        </p:nvGrpSpPr>
        <p:grpSpPr>
          <a:xfrm flipH="1">
            <a:off x="-4654543" y="1551078"/>
            <a:ext cx="13605016" cy="5724229"/>
            <a:chOff x="185623" y="1551078"/>
            <a:chExt cx="13605016" cy="5724229"/>
          </a:xfrm>
        </p:grpSpPr>
        <p:grpSp>
          <p:nvGrpSpPr>
            <p:cNvPr id="392" name="Google Shape;392;p20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393" name="Google Shape;393;p20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0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0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0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0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0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0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0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0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0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0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0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0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0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" name="Google Shape;415;p20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416" name="Google Shape;416;p20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0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" name="Google Shape;418;p20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419" name="Google Shape;419;p20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0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1" name="Google Shape;421;p20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305015" y="2009367"/>
            <a:ext cx="3602100" cy="14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754415" y="1009867"/>
            <a:ext cx="1152300" cy="9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419915" y="3493692"/>
            <a:ext cx="2486700" cy="7056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/>
          <p:nvPr/>
        </p:nvSpPr>
        <p:spPr>
          <a:xfrm flipH="1">
            <a:off x="2677775" y="368238"/>
            <a:ext cx="5953005" cy="4407033"/>
          </a:xfrm>
          <a:custGeom>
            <a:avLst/>
            <a:gdLst/>
            <a:ahLst/>
            <a:cxnLst/>
            <a:rect l="l" t="t" r="r" b="b"/>
            <a:pathLst>
              <a:path w="130577" h="99375" extrusionOk="0">
                <a:moveTo>
                  <a:pt x="7149" y="1"/>
                </a:moveTo>
                <a:cubicBezTo>
                  <a:pt x="3204" y="1"/>
                  <a:pt x="0" y="3197"/>
                  <a:pt x="0" y="7142"/>
                </a:cubicBezTo>
                <a:lnTo>
                  <a:pt x="0" y="92234"/>
                </a:lnTo>
                <a:cubicBezTo>
                  <a:pt x="0" y="96178"/>
                  <a:pt x="3204" y="99374"/>
                  <a:pt x="7149" y="99374"/>
                </a:cubicBezTo>
                <a:lnTo>
                  <a:pt x="54195" y="99374"/>
                </a:lnTo>
                <a:cubicBezTo>
                  <a:pt x="74449" y="99374"/>
                  <a:pt x="93883" y="91332"/>
                  <a:pt x="108204" y="77010"/>
                </a:cubicBezTo>
                <a:cubicBezTo>
                  <a:pt x="122526" y="62681"/>
                  <a:pt x="130576" y="43255"/>
                  <a:pt x="130576" y="23001"/>
                </a:cubicBezTo>
                <a:lnTo>
                  <a:pt x="130576" y="7150"/>
                </a:lnTo>
                <a:cubicBezTo>
                  <a:pt x="130576" y="3205"/>
                  <a:pt x="127372" y="1"/>
                  <a:pt x="1234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1"/>
          <p:cNvSpPr txBox="1"/>
          <p:nvPr/>
        </p:nvSpPr>
        <p:spPr>
          <a:xfrm>
            <a:off x="5132825" y="3412502"/>
            <a:ext cx="290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CREDITS:</a:t>
            </a:r>
            <a:r>
              <a:rPr lang="en" sz="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This presentation template was created by </a:t>
            </a:r>
            <a:r>
              <a:rPr lang="en" sz="900" b="1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, and includes icons by </a:t>
            </a:r>
            <a:r>
              <a:rPr lang="en" sz="900" b="1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and infographics &amp; images by </a:t>
            </a:r>
            <a:r>
              <a:rPr lang="en" sz="900" b="1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 u="sng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5" name="Google Shape;425;p21"/>
          <p:cNvSpPr txBox="1">
            <a:spLocks noGrp="1"/>
          </p:cNvSpPr>
          <p:nvPr>
            <p:ph type="title"/>
          </p:nvPr>
        </p:nvSpPr>
        <p:spPr>
          <a:xfrm>
            <a:off x="5132825" y="637616"/>
            <a:ext cx="29064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1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1"/>
          <p:cNvSpPr txBox="1">
            <a:spLocks noGrp="1"/>
          </p:cNvSpPr>
          <p:nvPr>
            <p:ph type="subTitle" idx="1"/>
          </p:nvPr>
        </p:nvSpPr>
        <p:spPr>
          <a:xfrm>
            <a:off x="5132825" y="1497926"/>
            <a:ext cx="2906400" cy="12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2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429" name="Google Shape;429;p22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430" name="Google Shape;430;p22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2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2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2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2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2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2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2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2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22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453" name="Google Shape;453;p22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2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2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2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2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2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2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2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472" name="Google Shape;472;p22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2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475" name="Google Shape;475;p22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2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2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482" name="Google Shape;482;p22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3"/>
          <p:cNvGrpSpPr/>
          <p:nvPr/>
        </p:nvGrpSpPr>
        <p:grpSpPr>
          <a:xfrm>
            <a:off x="185623" y="1551078"/>
            <a:ext cx="13605016" cy="5724229"/>
            <a:chOff x="185623" y="1551078"/>
            <a:chExt cx="13605016" cy="5724229"/>
          </a:xfrm>
        </p:grpSpPr>
        <p:grpSp>
          <p:nvGrpSpPr>
            <p:cNvPr id="487" name="Google Shape;487;p23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488" name="Google Shape;488;p23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3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3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3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3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3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3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3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3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3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3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" name="Google Shape;510;p23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511" name="Google Shape;511;p23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23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514" name="Google Shape;514;p23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" name="Google Shape;516;p23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185623" y="1551078"/>
            <a:ext cx="13605016" cy="5724229"/>
            <a:chOff x="185623" y="1551078"/>
            <a:chExt cx="13605016" cy="5724229"/>
          </a:xfrm>
        </p:grpSpPr>
        <p:grpSp>
          <p:nvGrpSpPr>
            <p:cNvPr id="17" name="Google Shape;17;p4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18" name="Google Shape;18;p4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4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4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4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4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4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4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6;p4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13225" y="1158501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-2070595" y="138930"/>
            <a:ext cx="12497838" cy="9541363"/>
            <a:chOff x="-2070595" y="138930"/>
            <a:chExt cx="12497838" cy="9541363"/>
          </a:xfrm>
        </p:grpSpPr>
        <p:grpSp>
          <p:nvGrpSpPr>
            <p:cNvPr id="52" name="Google Shape;52;p5"/>
            <p:cNvGrpSpPr/>
            <p:nvPr/>
          </p:nvGrpSpPr>
          <p:grpSpPr>
            <a:xfrm>
              <a:off x="5896649" y="4604007"/>
              <a:ext cx="4530594" cy="5076286"/>
              <a:chOff x="4826000" y="4400753"/>
              <a:chExt cx="4530594" cy="5076286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5"/>
            <p:cNvGrpSpPr/>
            <p:nvPr/>
          </p:nvGrpSpPr>
          <p:grpSpPr>
            <a:xfrm rot="-4838195">
              <a:off x="-1944007" y="352516"/>
              <a:ext cx="2325055" cy="2229662"/>
              <a:chOff x="5165475" y="-713653"/>
              <a:chExt cx="2324999" cy="2229609"/>
            </a:xfrm>
          </p:grpSpPr>
          <p:sp>
            <p:nvSpPr>
              <p:cNvPr id="56" name="Google Shape;56;p5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5"/>
            <p:cNvGrpSpPr/>
            <p:nvPr/>
          </p:nvGrpSpPr>
          <p:grpSpPr>
            <a:xfrm rot="5400000">
              <a:off x="151942" y="4400150"/>
              <a:ext cx="722099" cy="407700"/>
              <a:chOff x="1211425" y="918075"/>
              <a:chExt cx="722099" cy="407700"/>
            </a:xfrm>
          </p:grpSpPr>
          <p:sp>
            <p:nvSpPr>
              <p:cNvPr id="59" name="Google Shape;59;p5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713225" y="1347000"/>
            <a:ext cx="38589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2"/>
          </p:nvPr>
        </p:nvSpPr>
        <p:spPr>
          <a:xfrm>
            <a:off x="4571675" y="1347000"/>
            <a:ext cx="38589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6"/>
          <p:cNvGrpSpPr/>
          <p:nvPr/>
        </p:nvGrpSpPr>
        <p:grpSpPr>
          <a:xfrm>
            <a:off x="185623" y="1551078"/>
            <a:ext cx="13605016" cy="5724229"/>
            <a:chOff x="185623" y="1551078"/>
            <a:chExt cx="13605016" cy="5724229"/>
          </a:xfrm>
        </p:grpSpPr>
        <p:grpSp>
          <p:nvGrpSpPr>
            <p:cNvPr id="82" name="Google Shape;82;p6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83" name="Google Shape;83;p6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5" name="Google Shape;105;p6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106" name="Google Shape;106;p6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8" name="Google Shape;108;p6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109" name="Google Shape;109;p6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11" name="Google Shape;111;p6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7"/>
          <p:cNvGrpSpPr/>
          <p:nvPr/>
        </p:nvGrpSpPr>
        <p:grpSpPr>
          <a:xfrm>
            <a:off x="-2070595" y="138930"/>
            <a:ext cx="12497838" cy="9541363"/>
            <a:chOff x="-2070595" y="138930"/>
            <a:chExt cx="12497838" cy="9541363"/>
          </a:xfrm>
        </p:grpSpPr>
        <p:grpSp>
          <p:nvGrpSpPr>
            <p:cNvPr id="116" name="Google Shape;116;p7"/>
            <p:cNvGrpSpPr/>
            <p:nvPr/>
          </p:nvGrpSpPr>
          <p:grpSpPr>
            <a:xfrm>
              <a:off x="5896649" y="4604007"/>
              <a:ext cx="4530594" cy="5076286"/>
              <a:chOff x="4826000" y="4400753"/>
              <a:chExt cx="4530594" cy="5076286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19;p7"/>
            <p:cNvGrpSpPr/>
            <p:nvPr/>
          </p:nvGrpSpPr>
          <p:grpSpPr>
            <a:xfrm rot="-4838195">
              <a:off x="-1944007" y="352516"/>
              <a:ext cx="2325055" cy="2229662"/>
              <a:chOff x="5165475" y="-713653"/>
              <a:chExt cx="2324999" cy="2229609"/>
            </a:xfrm>
          </p:grpSpPr>
          <p:sp>
            <p:nvSpPr>
              <p:cNvPr id="120" name="Google Shape;120;p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7"/>
            <p:cNvGrpSpPr/>
            <p:nvPr/>
          </p:nvGrpSpPr>
          <p:grpSpPr>
            <a:xfrm rot="5400000">
              <a:off x="151942" y="4400150"/>
              <a:ext cx="722099" cy="407700"/>
              <a:chOff x="1211425" y="918075"/>
              <a:chExt cx="722099" cy="407700"/>
            </a:xfrm>
          </p:grpSpPr>
          <p:sp>
            <p:nvSpPr>
              <p:cNvPr id="123" name="Google Shape;123;p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xfrm>
            <a:off x="712568" y="1388800"/>
            <a:ext cx="4307700" cy="13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"/>
          <p:cNvSpPr txBox="1">
            <a:spLocks noGrp="1"/>
          </p:cNvSpPr>
          <p:nvPr>
            <p:ph type="subTitle" idx="1"/>
          </p:nvPr>
        </p:nvSpPr>
        <p:spPr>
          <a:xfrm>
            <a:off x="712568" y="2628220"/>
            <a:ext cx="48600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"/>
          <p:cNvSpPr>
            <a:spLocks noGrp="1"/>
          </p:cNvSpPr>
          <p:nvPr>
            <p:ph type="pic" idx="2"/>
          </p:nvPr>
        </p:nvSpPr>
        <p:spPr>
          <a:xfrm>
            <a:off x="5763458" y="1274475"/>
            <a:ext cx="2608200" cy="260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3662475" y="2174375"/>
            <a:ext cx="4359000" cy="18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9"/>
          <p:cNvGrpSpPr/>
          <p:nvPr/>
        </p:nvGrpSpPr>
        <p:grpSpPr>
          <a:xfrm flipH="1">
            <a:off x="-4654543" y="1551078"/>
            <a:ext cx="13605016" cy="5724229"/>
            <a:chOff x="185623" y="1551078"/>
            <a:chExt cx="13605016" cy="5724229"/>
          </a:xfrm>
        </p:grpSpPr>
        <p:grpSp>
          <p:nvGrpSpPr>
            <p:cNvPr id="148" name="Google Shape;148;p9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9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9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9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9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9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172" name="Google Shape;172;p9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9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9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175" name="Google Shape;175;p9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9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" name="Google Shape;177;p9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>
            <a:spLocks noGrp="1"/>
          </p:cNvSpPr>
          <p:nvPr>
            <p:ph type="pic" idx="2"/>
          </p:nvPr>
        </p:nvSpPr>
        <p:spPr>
          <a:xfrm>
            <a:off x="-31800" y="-50850"/>
            <a:ext cx="9207600" cy="52452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8501"/>
            <a:ext cx="77175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A_45BEEC2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16.png"/><Relationship Id="rId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16.png"/><Relationship Id="rId4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16.png"/><Relationship Id="rId4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33975" y="404498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70531" y="1820750"/>
            <a:ext cx="4854640" cy="1562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" b="0">
                <a:solidFill>
                  <a:schemeClr val="lt1"/>
                </a:solidFill>
              </a:rPr>
              <a:t>BCG </a:t>
            </a:r>
            <a:r>
              <a:rPr lang="en">
                <a:solidFill>
                  <a:schemeClr val="accent1"/>
                </a:solidFill>
              </a:rPr>
              <a:t>X </a:t>
            </a:r>
            <a:br>
              <a:rPr lang="en">
                <a:solidFill>
                  <a:schemeClr val="accent1"/>
                </a:solidFill>
              </a:rPr>
            </a:br>
            <a:r>
              <a:rPr lang="en" b="0">
                <a:solidFill>
                  <a:schemeClr val="lt1"/>
                </a:solidFill>
              </a:rPr>
              <a:t>Challenge </a:t>
            </a:r>
            <a:r>
              <a:rPr lang="en">
                <a:solidFill>
                  <a:schemeClr val="accent1"/>
                </a:solidFill>
              </a:rPr>
              <a:t>2023 </a:t>
            </a:r>
          </a:p>
        </p:txBody>
      </p:sp>
      <p:sp>
        <p:nvSpPr>
          <p:cNvPr id="585" name="Google Shape;585;p27"/>
          <p:cNvSpPr txBox="1">
            <a:spLocks noGrp="1"/>
          </p:cNvSpPr>
          <p:nvPr>
            <p:ph type="subTitle" idx="1"/>
          </p:nvPr>
        </p:nvSpPr>
        <p:spPr>
          <a:xfrm>
            <a:off x="1169100" y="3383000"/>
            <a:ext cx="2480400" cy="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>
                <a:solidFill>
                  <a:schemeClr val="lt1"/>
                </a:solidFill>
              </a:rPr>
              <a:t>Equipe 07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703;p33">
            <a:extLst>
              <a:ext uri="{FF2B5EF4-FFF2-40B4-BE49-F238E27FC236}">
                <a16:creationId xmlns:a16="http://schemas.microsoft.com/office/drawing/2014/main" id="{968EA319-B564-ECFD-CEDD-DA22A469FB7C}"/>
              </a:ext>
            </a:extLst>
          </p:cNvPr>
          <p:cNvSpPr txBox="1">
            <a:spLocks/>
          </p:cNvSpPr>
          <p:nvPr/>
        </p:nvSpPr>
        <p:spPr>
          <a:xfrm>
            <a:off x="5208864" y="1328672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Premissa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 2:</a:t>
            </a:r>
          </a:p>
        </p:txBody>
      </p:sp>
      <p:sp>
        <p:nvSpPr>
          <p:cNvPr id="24" name="Google Shape;704;p33">
            <a:extLst>
              <a:ext uri="{FF2B5EF4-FFF2-40B4-BE49-F238E27FC236}">
                <a16:creationId xmlns:a16="http://schemas.microsoft.com/office/drawing/2014/main" id="{DA3940DA-4488-BDFC-F825-29068A179BF3}"/>
              </a:ext>
            </a:extLst>
          </p:cNvPr>
          <p:cNvSpPr txBox="1">
            <a:spLocks/>
          </p:cNvSpPr>
          <p:nvPr/>
        </p:nvSpPr>
        <p:spPr>
          <a:xfrm>
            <a:off x="5500816" y="1739852"/>
            <a:ext cx="2739852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  <a:latin typeface="Rubik"/>
              </a:rPr>
              <a:t>Clusterização</a:t>
            </a:r>
            <a:r>
              <a:rPr lang="en" sz="1200">
                <a:solidFill>
                  <a:schemeClr val="tx1"/>
                </a:solidFill>
                <a:latin typeface="Rubik"/>
              </a:rPr>
              <a:t> com base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em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características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socioeconômicas</a:t>
            </a:r>
          </a:p>
          <a:p>
            <a:pPr marL="171450" indent="-171450">
              <a:buChar char="•"/>
            </a:pPr>
            <a:endParaRPr lang="en" sz="1200">
              <a:solidFill>
                <a:schemeClr val="tx1"/>
              </a:solidFill>
              <a:latin typeface="Rubik"/>
            </a:endParaRPr>
          </a:p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  <a:latin typeface="Rubik"/>
              </a:rPr>
              <a:t>Escolher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municípios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similares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às</a:t>
            </a:r>
            <a:r>
              <a:rPr lang="en" sz="1200">
                <a:solidFill>
                  <a:schemeClr val="tx1"/>
                </a:solidFill>
                <a:latin typeface="Rubik"/>
              </a:rPr>
              <a:t> Cidades do Bem</a:t>
            </a:r>
          </a:p>
        </p:txBody>
      </p:sp>
      <p:sp>
        <p:nvSpPr>
          <p:cNvPr id="27" name="Google Shape;704;p33">
            <a:extLst>
              <a:ext uri="{FF2B5EF4-FFF2-40B4-BE49-F238E27FC236}">
                <a16:creationId xmlns:a16="http://schemas.microsoft.com/office/drawing/2014/main" id="{80E853CD-A95E-B69C-5BC6-1EC4CFE071E1}"/>
              </a:ext>
            </a:extLst>
          </p:cNvPr>
          <p:cNvSpPr txBox="1">
            <a:spLocks/>
          </p:cNvSpPr>
          <p:nvPr/>
        </p:nvSpPr>
        <p:spPr>
          <a:xfrm>
            <a:off x="7186840" y="2756923"/>
            <a:ext cx="1432020" cy="29502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200">
                <a:solidFill>
                  <a:schemeClr val="tx1"/>
                </a:solidFill>
              </a:rPr>
              <a:t>Cidades do Bem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Google Shape;699;p33">
            <a:extLst>
              <a:ext uri="{FF2B5EF4-FFF2-40B4-BE49-F238E27FC236}">
                <a16:creationId xmlns:a16="http://schemas.microsoft.com/office/drawing/2014/main" id="{D4A98E1F-5476-5E05-201F-9CD68FD2FFAB}"/>
              </a:ext>
            </a:extLst>
          </p:cNvPr>
          <p:cNvSpPr txBox="1">
            <a:spLocks/>
          </p:cNvSpPr>
          <p:nvPr/>
        </p:nvSpPr>
        <p:spPr>
          <a:xfrm>
            <a:off x="5210295" y="806769"/>
            <a:ext cx="2052451" cy="35743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b="1" err="1">
                <a:solidFill>
                  <a:schemeClr val="tx1"/>
                </a:solidFill>
                <a:latin typeface="Poppins"/>
              </a:rPr>
              <a:t>Similaridade</a:t>
            </a:r>
            <a:endParaRPr lang="en-GB" sz="2200" b="1">
              <a:solidFill>
                <a:schemeClr val="tx1"/>
              </a:solidFill>
              <a:latin typeface="Poppins"/>
            </a:endParaRPr>
          </a:p>
        </p:txBody>
      </p:sp>
      <p:sp>
        <p:nvSpPr>
          <p:cNvPr id="47" name="Google Shape;743;p33">
            <a:extLst>
              <a:ext uri="{FF2B5EF4-FFF2-40B4-BE49-F238E27FC236}">
                <a16:creationId xmlns:a16="http://schemas.microsoft.com/office/drawing/2014/main" id="{6DE69AA6-6D09-6385-C155-1F6F2C37C0E0}"/>
              </a:ext>
            </a:extLst>
          </p:cNvPr>
          <p:cNvSpPr/>
          <p:nvPr/>
        </p:nvSpPr>
        <p:spPr>
          <a:xfrm flipH="1">
            <a:off x="4552208" y="83122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1589;p48">
            <a:extLst>
              <a:ext uri="{FF2B5EF4-FFF2-40B4-BE49-F238E27FC236}">
                <a16:creationId xmlns:a16="http://schemas.microsoft.com/office/drawing/2014/main" id="{E146E339-0638-60DF-ABCB-39D732C2CB42}"/>
              </a:ext>
            </a:extLst>
          </p:cNvPr>
          <p:cNvGrpSpPr/>
          <p:nvPr/>
        </p:nvGrpSpPr>
        <p:grpSpPr>
          <a:xfrm>
            <a:off x="7943800" y="684014"/>
            <a:ext cx="810969" cy="805328"/>
            <a:chOff x="2173700" y="3204150"/>
            <a:chExt cx="874550" cy="868475"/>
          </a:xfrm>
        </p:grpSpPr>
        <p:sp>
          <p:nvSpPr>
            <p:cNvPr id="49" name="Google Shape;1590;p48">
              <a:extLst>
                <a:ext uri="{FF2B5EF4-FFF2-40B4-BE49-F238E27FC236}">
                  <a16:creationId xmlns:a16="http://schemas.microsoft.com/office/drawing/2014/main" id="{D9B9D5F3-C09E-7B4E-D713-7A9D1FED9605}"/>
                </a:ext>
              </a:extLst>
            </p:cNvPr>
            <p:cNvSpPr/>
            <p:nvPr/>
          </p:nvSpPr>
          <p:spPr>
            <a:xfrm>
              <a:off x="2588850" y="320415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27" y="0"/>
                  </a:moveTo>
                  <a:cubicBezTo>
                    <a:pt x="343" y="0"/>
                    <a:pt x="0" y="828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4"/>
                    <a:pt x="1769" y="771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91;p48">
              <a:extLst>
                <a:ext uri="{FF2B5EF4-FFF2-40B4-BE49-F238E27FC236}">
                  <a16:creationId xmlns:a16="http://schemas.microsoft.com/office/drawing/2014/main" id="{148B450E-E12A-0981-142B-61AA8A1240AF}"/>
                </a:ext>
              </a:extLst>
            </p:cNvPr>
            <p:cNvSpPr/>
            <p:nvPr/>
          </p:nvSpPr>
          <p:spPr>
            <a:xfrm>
              <a:off x="2588850" y="3308275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92;p48">
              <a:extLst>
                <a:ext uri="{FF2B5EF4-FFF2-40B4-BE49-F238E27FC236}">
                  <a16:creationId xmlns:a16="http://schemas.microsoft.com/office/drawing/2014/main" id="{B5075E22-584E-3A76-A2E9-1C36897D716B}"/>
                </a:ext>
              </a:extLst>
            </p:cNvPr>
            <p:cNvSpPr/>
            <p:nvPr/>
          </p:nvSpPr>
          <p:spPr>
            <a:xfrm>
              <a:off x="2588850" y="3411725"/>
              <a:ext cx="44250" cy="38500"/>
            </a:xfrm>
            <a:custGeom>
              <a:avLst/>
              <a:gdLst/>
              <a:ahLst/>
              <a:cxnLst/>
              <a:rect l="l" t="t" r="r" b="b"/>
              <a:pathLst>
                <a:path w="1770" h="1540" extrusionOk="0">
                  <a:moveTo>
                    <a:pt x="1027" y="0"/>
                  </a:moveTo>
                  <a:cubicBezTo>
                    <a:pt x="343" y="0"/>
                    <a:pt x="0" y="827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3"/>
                    <a:pt x="1769" y="770"/>
                  </a:cubicBezTo>
                  <a:cubicBezTo>
                    <a:pt x="1769" y="342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3;p48">
              <a:extLst>
                <a:ext uri="{FF2B5EF4-FFF2-40B4-BE49-F238E27FC236}">
                  <a16:creationId xmlns:a16="http://schemas.microsoft.com/office/drawing/2014/main" id="{614DEF5A-54F6-CA4B-7F50-A774E8B7EA7D}"/>
                </a:ext>
              </a:extLst>
            </p:cNvPr>
            <p:cNvSpPr/>
            <p:nvPr/>
          </p:nvSpPr>
          <p:spPr>
            <a:xfrm>
              <a:off x="2588850" y="3515850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94;p48">
              <a:extLst>
                <a:ext uri="{FF2B5EF4-FFF2-40B4-BE49-F238E27FC236}">
                  <a16:creationId xmlns:a16="http://schemas.microsoft.com/office/drawing/2014/main" id="{A4332947-2E04-3088-E599-CE54EBFFA299}"/>
                </a:ext>
              </a:extLst>
            </p:cNvPr>
            <p:cNvSpPr/>
            <p:nvPr/>
          </p:nvSpPr>
          <p:spPr>
            <a:xfrm>
              <a:off x="2588850" y="3619275"/>
              <a:ext cx="44250" cy="38225"/>
            </a:xfrm>
            <a:custGeom>
              <a:avLst/>
              <a:gdLst/>
              <a:ahLst/>
              <a:cxnLst/>
              <a:rect l="l" t="t" r="r" b="b"/>
              <a:pathLst>
                <a:path w="1770" h="1529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5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95;p48">
              <a:extLst>
                <a:ext uri="{FF2B5EF4-FFF2-40B4-BE49-F238E27FC236}">
                  <a16:creationId xmlns:a16="http://schemas.microsoft.com/office/drawing/2014/main" id="{089DF99F-4BC7-B163-0020-508ADBC1C0E9}"/>
                </a:ext>
              </a:extLst>
            </p:cNvPr>
            <p:cNvSpPr/>
            <p:nvPr/>
          </p:nvSpPr>
          <p:spPr>
            <a:xfrm>
              <a:off x="2588850" y="3723425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1"/>
                  </a:moveTo>
                  <a:cubicBezTo>
                    <a:pt x="343" y="1"/>
                    <a:pt x="0" y="799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96;p48">
              <a:extLst>
                <a:ext uri="{FF2B5EF4-FFF2-40B4-BE49-F238E27FC236}">
                  <a16:creationId xmlns:a16="http://schemas.microsoft.com/office/drawing/2014/main" id="{DE029E8D-3EE3-450D-1D7D-91A0BAA0739C}"/>
                </a:ext>
              </a:extLst>
            </p:cNvPr>
            <p:cNvSpPr/>
            <p:nvPr/>
          </p:nvSpPr>
          <p:spPr>
            <a:xfrm>
              <a:off x="2588850" y="3826850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97;p48">
              <a:extLst>
                <a:ext uri="{FF2B5EF4-FFF2-40B4-BE49-F238E27FC236}">
                  <a16:creationId xmlns:a16="http://schemas.microsoft.com/office/drawing/2014/main" id="{A69D91BE-B9E1-D753-9EA4-94802EA72886}"/>
                </a:ext>
              </a:extLst>
            </p:cNvPr>
            <p:cNvSpPr/>
            <p:nvPr/>
          </p:nvSpPr>
          <p:spPr>
            <a:xfrm>
              <a:off x="2588850" y="3931000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0"/>
                  </a:moveTo>
                  <a:cubicBezTo>
                    <a:pt x="343" y="0"/>
                    <a:pt x="0" y="799"/>
                    <a:pt x="485" y="1284"/>
                  </a:cubicBezTo>
                  <a:cubicBezTo>
                    <a:pt x="642" y="1441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98;p48">
              <a:extLst>
                <a:ext uri="{FF2B5EF4-FFF2-40B4-BE49-F238E27FC236}">
                  <a16:creationId xmlns:a16="http://schemas.microsoft.com/office/drawing/2014/main" id="{F37B248B-3C6E-A0ED-A289-8E45E6FF519A}"/>
                </a:ext>
              </a:extLst>
            </p:cNvPr>
            <p:cNvSpPr/>
            <p:nvPr/>
          </p:nvSpPr>
          <p:spPr>
            <a:xfrm>
              <a:off x="2588850" y="4034425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99;p48">
              <a:extLst>
                <a:ext uri="{FF2B5EF4-FFF2-40B4-BE49-F238E27FC236}">
                  <a16:creationId xmlns:a16="http://schemas.microsoft.com/office/drawing/2014/main" id="{E2617EE5-1A2A-9662-E254-FEEED9F495FD}"/>
                </a:ext>
              </a:extLst>
            </p:cNvPr>
            <p:cNvSpPr/>
            <p:nvPr/>
          </p:nvSpPr>
          <p:spPr>
            <a:xfrm>
              <a:off x="30040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05" y="1"/>
                  </a:moveTo>
                  <a:cubicBezTo>
                    <a:pt x="820" y="1"/>
                    <a:pt x="633" y="71"/>
                    <a:pt x="485" y="228"/>
                  </a:cubicBezTo>
                  <a:cubicBezTo>
                    <a:pt x="0" y="713"/>
                    <a:pt x="342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00;p48">
              <a:extLst>
                <a:ext uri="{FF2B5EF4-FFF2-40B4-BE49-F238E27FC236}">
                  <a16:creationId xmlns:a16="http://schemas.microsoft.com/office/drawing/2014/main" id="{9B1C503C-F3B8-F029-DBDA-636B84CE1526}"/>
                </a:ext>
              </a:extLst>
            </p:cNvPr>
            <p:cNvSpPr/>
            <p:nvPr/>
          </p:nvSpPr>
          <p:spPr>
            <a:xfrm>
              <a:off x="2899850" y="3619300"/>
              <a:ext cx="44950" cy="38525"/>
            </a:xfrm>
            <a:custGeom>
              <a:avLst/>
              <a:gdLst/>
              <a:ahLst/>
              <a:cxnLst/>
              <a:rect l="l" t="t" r="r" b="b"/>
              <a:pathLst>
                <a:path w="1798" h="1541" extrusionOk="0">
                  <a:moveTo>
                    <a:pt x="1025" y="1"/>
                  </a:moveTo>
                  <a:cubicBezTo>
                    <a:pt x="835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55" y="1512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1;p48">
              <a:extLst>
                <a:ext uri="{FF2B5EF4-FFF2-40B4-BE49-F238E27FC236}">
                  <a16:creationId xmlns:a16="http://schemas.microsoft.com/office/drawing/2014/main" id="{487B1BBD-FA8D-CEEB-28D9-424C2637A2A2}"/>
                </a:ext>
              </a:extLst>
            </p:cNvPr>
            <p:cNvSpPr/>
            <p:nvPr/>
          </p:nvSpPr>
          <p:spPr>
            <a:xfrm>
              <a:off x="2796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7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02;p48">
              <a:extLst>
                <a:ext uri="{FF2B5EF4-FFF2-40B4-BE49-F238E27FC236}">
                  <a16:creationId xmlns:a16="http://schemas.microsoft.com/office/drawing/2014/main" id="{932C60AA-F5DE-763C-7FBE-A7AE2886A0B4}"/>
                </a:ext>
              </a:extLst>
            </p:cNvPr>
            <p:cNvSpPr/>
            <p:nvPr/>
          </p:nvSpPr>
          <p:spPr>
            <a:xfrm>
              <a:off x="26929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7" y="1"/>
                  </a:moveTo>
                  <a:cubicBezTo>
                    <a:pt x="808" y="1"/>
                    <a:pt x="615" y="71"/>
                    <a:pt x="457" y="228"/>
                  </a:cubicBezTo>
                  <a:cubicBezTo>
                    <a:pt x="1" y="713"/>
                    <a:pt x="315" y="1541"/>
                    <a:pt x="1000" y="1541"/>
                  </a:cubicBezTo>
                  <a:cubicBezTo>
                    <a:pt x="1428" y="1541"/>
                    <a:pt x="1770" y="1198"/>
                    <a:pt x="1770" y="770"/>
                  </a:cubicBezTo>
                  <a:cubicBezTo>
                    <a:pt x="1770" y="307"/>
                    <a:pt x="1392" y="1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03;p48">
              <a:extLst>
                <a:ext uri="{FF2B5EF4-FFF2-40B4-BE49-F238E27FC236}">
                  <a16:creationId xmlns:a16="http://schemas.microsoft.com/office/drawing/2014/main" id="{EA380C93-ECCE-1720-23D9-68DA48F817FB}"/>
                </a:ext>
              </a:extLst>
            </p:cNvPr>
            <p:cNvSpPr/>
            <p:nvPr/>
          </p:nvSpPr>
          <p:spPr>
            <a:xfrm>
              <a:off x="258885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04;p48">
              <a:extLst>
                <a:ext uri="{FF2B5EF4-FFF2-40B4-BE49-F238E27FC236}">
                  <a16:creationId xmlns:a16="http://schemas.microsoft.com/office/drawing/2014/main" id="{7F5318FE-D5F4-6A53-AA05-DCE694498412}"/>
                </a:ext>
              </a:extLst>
            </p:cNvPr>
            <p:cNvSpPr/>
            <p:nvPr/>
          </p:nvSpPr>
          <p:spPr>
            <a:xfrm>
              <a:off x="2485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6" y="1"/>
                  </a:moveTo>
                  <a:cubicBezTo>
                    <a:pt x="807" y="1"/>
                    <a:pt x="614" y="71"/>
                    <a:pt x="457" y="228"/>
                  </a:cubicBezTo>
                  <a:cubicBezTo>
                    <a:pt x="0" y="713"/>
                    <a:pt x="314" y="1541"/>
                    <a:pt x="999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605;p48">
              <a:extLst>
                <a:ext uri="{FF2B5EF4-FFF2-40B4-BE49-F238E27FC236}">
                  <a16:creationId xmlns:a16="http://schemas.microsoft.com/office/drawing/2014/main" id="{3CEDA6DD-433B-904D-8AAC-9A75F670F541}"/>
                </a:ext>
              </a:extLst>
            </p:cNvPr>
            <p:cNvSpPr/>
            <p:nvPr/>
          </p:nvSpPr>
          <p:spPr>
            <a:xfrm>
              <a:off x="23812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5" y="228"/>
                  </a:cubicBezTo>
                  <a:cubicBezTo>
                    <a:pt x="0" y="713"/>
                    <a:pt x="343" y="1541"/>
                    <a:pt x="1028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606;p48">
              <a:extLst>
                <a:ext uri="{FF2B5EF4-FFF2-40B4-BE49-F238E27FC236}">
                  <a16:creationId xmlns:a16="http://schemas.microsoft.com/office/drawing/2014/main" id="{2E493C7A-7B36-EB7E-27D8-ECFD6871674B}"/>
                </a:ext>
              </a:extLst>
            </p:cNvPr>
            <p:cNvSpPr/>
            <p:nvPr/>
          </p:nvSpPr>
          <p:spPr>
            <a:xfrm>
              <a:off x="2277125" y="3619300"/>
              <a:ext cx="44975" cy="38525"/>
            </a:xfrm>
            <a:custGeom>
              <a:avLst/>
              <a:gdLst/>
              <a:ahLst/>
              <a:cxnLst/>
              <a:rect l="l" t="t" r="r" b="b"/>
              <a:pathLst>
                <a:path w="1799" h="1541" extrusionOk="0">
                  <a:moveTo>
                    <a:pt x="1025" y="1"/>
                  </a:moveTo>
                  <a:cubicBezTo>
                    <a:pt x="836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56" y="1541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607;p48">
              <a:extLst>
                <a:ext uri="{FF2B5EF4-FFF2-40B4-BE49-F238E27FC236}">
                  <a16:creationId xmlns:a16="http://schemas.microsoft.com/office/drawing/2014/main" id="{8F610A18-9739-48E8-2FEA-7FF1B9D8436D}"/>
                </a:ext>
              </a:extLst>
            </p:cNvPr>
            <p:cNvSpPr/>
            <p:nvPr/>
          </p:nvSpPr>
          <p:spPr>
            <a:xfrm>
              <a:off x="21737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27" y="1541"/>
                    <a:pt x="1770" y="1198"/>
                    <a:pt x="1770" y="770"/>
                  </a:cubicBezTo>
                  <a:cubicBezTo>
                    <a:pt x="1770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608;p48">
              <a:extLst>
                <a:ext uri="{FF2B5EF4-FFF2-40B4-BE49-F238E27FC236}">
                  <a16:creationId xmlns:a16="http://schemas.microsoft.com/office/drawing/2014/main" id="{E32A00EA-469A-CC15-E086-CA555E2CE27B}"/>
                </a:ext>
              </a:extLst>
            </p:cNvPr>
            <p:cNvSpPr/>
            <p:nvPr/>
          </p:nvSpPr>
          <p:spPr>
            <a:xfrm>
              <a:off x="2888425" y="332615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7" y="1512"/>
                    <a:pt x="770" y="1512"/>
                  </a:cubicBezTo>
                  <a:cubicBezTo>
                    <a:pt x="961" y="1512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609;p48">
              <a:extLst>
                <a:ext uri="{FF2B5EF4-FFF2-40B4-BE49-F238E27FC236}">
                  <a16:creationId xmlns:a16="http://schemas.microsoft.com/office/drawing/2014/main" id="{A6A21FB5-44FB-9169-0EB6-363C14913537}"/>
                </a:ext>
              </a:extLst>
            </p:cNvPr>
            <p:cNvSpPr/>
            <p:nvPr/>
          </p:nvSpPr>
          <p:spPr>
            <a:xfrm>
              <a:off x="2814950" y="3399575"/>
              <a:ext cx="39975" cy="37825"/>
            </a:xfrm>
            <a:custGeom>
              <a:avLst/>
              <a:gdLst/>
              <a:ahLst/>
              <a:cxnLst/>
              <a:rect l="l" t="t" r="r" b="b"/>
              <a:pathLst>
                <a:path w="1599" h="1513" extrusionOk="0">
                  <a:moveTo>
                    <a:pt x="770" y="1"/>
                  </a:moveTo>
                  <a:cubicBezTo>
                    <a:pt x="377" y="1"/>
                    <a:pt x="1" y="301"/>
                    <a:pt x="1" y="743"/>
                  </a:cubicBezTo>
                  <a:cubicBezTo>
                    <a:pt x="1" y="1206"/>
                    <a:pt x="379" y="1512"/>
                    <a:pt x="774" y="1512"/>
                  </a:cubicBezTo>
                  <a:cubicBezTo>
                    <a:pt x="963" y="1512"/>
                    <a:pt x="1156" y="1442"/>
                    <a:pt x="1313" y="1285"/>
                  </a:cubicBezTo>
                  <a:cubicBezTo>
                    <a:pt x="1599" y="1000"/>
                    <a:pt x="1599" y="515"/>
                    <a:pt x="1313" y="229"/>
                  </a:cubicBezTo>
                  <a:cubicBezTo>
                    <a:pt x="1155" y="71"/>
                    <a:pt x="961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610;p48">
              <a:extLst>
                <a:ext uri="{FF2B5EF4-FFF2-40B4-BE49-F238E27FC236}">
                  <a16:creationId xmlns:a16="http://schemas.microsoft.com/office/drawing/2014/main" id="{A0F6D4F3-F9CB-2B3C-B9DF-C086F38ECB4C}"/>
                </a:ext>
              </a:extLst>
            </p:cNvPr>
            <p:cNvSpPr/>
            <p:nvPr/>
          </p:nvSpPr>
          <p:spPr>
            <a:xfrm>
              <a:off x="2742200" y="3472900"/>
              <a:ext cx="39250" cy="37975"/>
            </a:xfrm>
            <a:custGeom>
              <a:avLst/>
              <a:gdLst/>
              <a:ahLst/>
              <a:cxnLst/>
              <a:rect l="l" t="t" r="r" b="b"/>
              <a:pathLst>
                <a:path w="1570" h="1519" extrusionOk="0">
                  <a:moveTo>
                    <a:pt x="736" y="0"/>
                  </a:moveTo>
                  <a:cubicBezTo>
                    <a:pt x="356" y="0"/>
                    <a:pt x="1" y="292"/>
                    <a:pt x="1" y="749"/>
                  </a:cubicBezTo>
                  <a:cubicBezTo>
                    <a:pt x="1" y="1212"/>
                    <a:pt x="366" y="1518"/>
                    <a:pt x="752" y="1518"/>
                  </a:cubicBezTo>
                  <a:cubicBezTo>
                    <a:pt x="938" y="1518"/>
                    <a:pt x="1128" y="1448"/>
                    <a:pt x="1285" y="1291"/>
                  </a:cubicBezTo>
                  <a:cubicBezTo>
                    <a:pt x="1570" y="1005"/>
                    <a:pt x="1570" y="520"/>
                    <a:pt x="1285" y="235"/>
                  </a:cubicBezTo>
                  <a:cubicBezTo>
                    <a:pt x="1123" y="73"/>
                    <a:pt x="926" y="0"/>
                    <a:pt x="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611;p48">
              <a:extLst>
                <a:ext uri="{FF2B5EF4-FFF2-40B4-BE49-F238E27FC236}">
                  <a16:creationId xmlns:a16="http://schemas.microsoft.com/office/drawing/2014/main" id="{550A1114-40DB-B2C1-94FA-AE2CD03E0474}"/>
                </a:ext>
              </a:extLst>
            </p:cNvPr>
            <p:cNvSpPr/>
            <p:nvPr/>
          </p:nvSpPr>
          <p:spPr>
            <a:xfrm>
              <a:off x="2668725" y="354582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65" y="1"/>
                  </a:moveTo>
                  <a:cubicBezTo>
                    <a:pt x="379" y="1"/>
                    <a:pt x="1" y="307"/>
                    <a:pt x="1" y="770"/>
                  </a:cubicBezTo>
                  <a:cubicBezTo>
                    <a:pt x="1" y="1233"/>
                    <a:pt x="379" y="1540"/>
                    <a:pt x="765" y="1540"/>
                  </a:cubicBezTo>
                  <a:cubicBezTo>
                    <a:pt x="950" y="1540"/>
                    <a:pt x="1137" y="1470"/>
                    <a:pt x="1285" y="1313"/>
                  </a:cubicBezTo>
                  <a:cubicBezTo>
                    <a:pt x="1599" y="999"/>
                    <a:pt x="1599" y="542"/>
                    <a:pt x="1285" y="228"/>
                  </a:cubicBezTo>
                  <a:cubicBezTo>
                    <a:pt x="1137" y="71"/>
                    <a:pt x="950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612;p48">
              <a:extLst>
                <a:ext uri="{FF2B5EF4-FFF2-40B4-BE49-F238E27FC236}">
                  <a16:creationId xmlns:a16="http://schemas.microsoft.com/office/drawing/2014/main" id="{9E93EDDC-6646-1921-56B6-35564AD103C8}"/>
                </a:ext>
              </a:extLst>
            </p:cNvPr>
            <p:cNvSpPr/>
            <p:nvPr/>
          </p:nvSpPr>
          <p:spPr>
            <a:xfrm>
              <a:off x="2595275" y="3619300"/>
              <a:ext cx="39950" cy="38500"/>
            </a:xfrm>
            <a:custGeom>
              <a:avLst/>
              <a:gdLst/>
              <a:ahLst/>
              <a:cxnLst/>
              <a:rect l="l" t="t" r="r" b="b"/>
              <a:pathLst>
                <a:path w="1598" h="1540" extrusionOk="0">
                  <a:moveTo>
                    <a:pt x="764" y="1"/>
                  </a:moveTo>
                  <a:cubicBezTo>
                    <a:pt x="378" y="1"/>
                    <a:pt x="0" y="307"/>
                    <a:pt x="0" y="770"/>
                  </a:cubicBezTo>
                  <a:cubicBezTo>
                    <a:pt x="0" y="1233"/>
                    <a:pt x="378" y="1540"/>
                    <a:pt x="764" y="1540"/>
                  </a:cubicBezTo>
                  <a:cubicBezTo>
                    <a:pt x="949" y="1540"/>
                    <a:pt x="1136" y="1469"/>
                    <a:pt x="1284" y="1312"/>
                  </a:cubicBezTo>
                  <a:cubicBezTo>
                    <a:pt x="1598" y="999"/>
                    <a:pt x="1598" y="542"/>
                    <a:pt x="1284" y="228"/>
                  </a:cubicBezTo>
                  <a:cubicBezTo>
                    <a:pt x="1136" y="71"/>
                    <a:pt x="949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613;p48">
              <a:extLst>
                <a:ext uri="{FF2B5EF4-FFF2-40B4-BE49-F238E27FC236}">
                  <a16:creationId xmlns:a16="http://schemas.microsoft.com/office/drawing/2014/main" id="{089F56F5-9576-A509-2FC1-8CC5BB67F2BA}"/>
                </a:ext>
              </a:extLst>
            </p:cNvPr>
            <p:cNvSpPr/>
            <p:nvPr/>
          </p:nvSpPr>
          <p:spPr>
            <a:xfrm>
              <a:off x="2521800" y="369277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73" y="1"/>
                  </a:moveTo>
                  <a:cubicBezTo>
                    <a:pt x="379" y="1"/>
                    <a:pt x="0" y="307"/>
                    <a:pt x="0" y="770"/>
                  </a:cubicBezTo>
                  <a:cubicBezTo>
                    <a:pt x="0" y="1233"/>
                    <a:pt x="379" y="1540"/>
                    <a:pt x="773" y="1540"/>
                  </a:cubicBezTo>
                  <a:cubicBezTo>
                    <a:pt x="963" y="1540"/>
                    <a:pt x="1156" y="1469"/>
                    <a:pt x="1313" y="1312"/>
                  </a:cubicBezTo>
                  <a:cubicBezTo>
                    <a:pt x="1598" y="998"/>
                    <a:pt x="1598" y="542"/>
                    <a:pt x="1313" y="228"/>
                  </a:cubicBezTo>
                  <a:cubicBezTo>
                    <a:pt x="1156" y="71"/>
                    <a:pt x="963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614;p48">
              <a:extLst>
                <a:ext uri="{FF2B5EF4-FFF2-40B4-BE49-F238E27FC236}">
                  <a16:creationId xmlns:a16="http://schemas.microsoft.com/office/drawing/2014/main" id="{AFF15CCC-1F7A-8F87-2F09-0515DF873E31}"/>
                </a:ext>
              </a:extLst>
            </p:cNvPr>
            <p:cNvSpPr/>
            <p:nvPr/>
          </p:nvSpPr>
          <p:spPr>
            <a:xfrm>
              <a:off x="2448325" y="3766250"/>
              <a:ext cx="39975" cy="38175"/>
            </a:xfrm>
            <a:custGeom>
              <a:avLst/>
              <a:gdLst/>
              <a:ahLst/>
              <a:cxnLst/>
              <a:rect l="l" t="t" r="r" b="b"/>
              <a:pathLst>
                <a:path w="1599" h="1527" extrusionOk="0">
                  <a:moveTo>
                    <a:pt x="774" y="0"/>
                  </a:moveTo>
                  <a:cubicBezTo>
                    <a:pt x="379" y="0"/>
                    <a:pt x="0" y="307"/>
                    <a:pt x="0" y="770"/>
                  </a:cubicBezTo>
                  <a:cubicBezTo>
                    <a:pt x="0" y="1233"/>
                    <a:pt x="379" y="1527"/>
                    <a:pt x="774" y="1527"/>
                  </a:cubicBezTo>
                  <a:cubicBezTo>
                    <a:pt x="963" y="1527"/>
                    <a:pt x="1156" y="1460"/>
                    <a:pt x="1313" y="1312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615;p48">
              <a:extLst>
                <a:ext uri="{FF2B5EF4-FFF2-40B4-BE49-F238E27FC236}">
                  <a16:creationId xmlns:a16="http://schemas.microsoft.com/office/drawing/2014/main" id="{379D0770-5D75-DE00-B5D7-9337F0C7C237}"/>
                </a:ext>
              </a:extLst>
            </p:cNvPr>
            <p:cNvSpPr/>
            <p:nvPr/>
          </p:nvSpPr>
          <p:spPr>
            <a:xfrm>
              <a:off x="2374850" y="3839725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6" y="1512"/>
                    <a:pt x="770" y="1512"/>
                  </a:cubicBezTo>
                  <a:cubicBezTo>
                    <a:pt x="960" y="1512"/>
                    <a:pt x="1155" y="1441"/>
                    <a:pt x="1313" y="1283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616;p48">
              <a:extLst>
                <a:ext uri="{FF2B5EF4-FFF2-40B4-BE49-F238E27FC236}">
                  <a16:creationId xmlns:a16="http://schemas.microsoft.com/office/drawing/2014/main" id="{EA52B697-E379-48C2-CD9A-75F48430F270}"/>
                </a:ext>
              </a:extLst>
            </p:cNvPr>
            <p:cNvSpPr/>
            <p:nvPr/>
          </p:nvSpPr>
          <p:spPr>
            <a:xfrm>
              <a:off x="2301375" y="391320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6"/>
                    <a:pt x="1" y="769"/>
                  </a:cubicBezTo>
                  <a:cubicBezTo>
                    <a:pt x="1" y="1212"/>
                    <a:pt x="377" y="1511"/>
                    <a:pt x="770" y="1511"/>
                  </a:cubicBezTo>
                  <a:cubicBezTo>
                    <a:pt x="961" y="1511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617;p48">
              <a:extLst>
                <a:ext uri="{FF2B5EF4-FFF2-40B4-BE49-F238E27FC236}">
                  <a16:creationId xmlns:a16="http://schemas.microsoft.com/office/drawing/2014/main" id="{6096BAE3-7D9F-70E4-85AD-30B5903AD626}"/>
                </a:ext>
              </a:extLst>
            </p:cNvPr>
            <p:cNvSpPr/>
            <p:nvPr/>
          </p:nvSpPr>
          <p:spPr>
            <a:xfrm>
              <a:off x="2882025" y="391317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19"/>
                    <a:pt x="1027" y="1519"/>
                  </a:cubicBezTo>
                  <a:cubicBezTo>
                    <a:pt x="1220" y="1519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618;p48">
              <a:extLst>
                <a:ext uri="{FF2B5EF4-FFF2-40B4-BE49-F238E27FC236}">
                  <a16:creationId xmlns:a16="http://schemas.microsoft.com/office/drawing/2014/main" id="{7C08749D-0C00-81CC-1A8A-5A5F75CDCF1D}"/>
                </a:ext>
              </a:extLst>
            </p:cNvPr>
            <p:cNvSpPr/>
            <p:nvPr/>
          </p:nvSpPr>
          <p:spPr>
            <a:xfrm>
              <a:off x="2808550" y="3839700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3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3" y="1441"/>
                    <a:pt x="1569" y="1284"/>
                  </a:cubicBezTo>
                  <a:cubicBezTo>
                    <a:pt x="2055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619;p48">
              <a:extLst>
                <a:ext uri="{FF2B5EF4-FFF2-40B4-BE49-F238E27FC236}">
                  <a16:creationId xmlns:a16="http://schemas.microsoft.com/office/drawing/2014/main" id="{8F4C84CD-D2EE-ADBA-A66E-4B48B231CF82}"/>
                </a:ext>
              </a:extLst>
            </p:cNvPr>
            <p:cNvSpPr/>
            <p:nvPr/>
          </p:nvSpPr>
          <p:spPr>
            <a:xfrm>
              <a:off x="2735775" y="37662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00" y="1"/>
                  </a:moveTo>
                  <a:cubicBezTo>
                    <a:pt x="315" y="1"/>
                    <a:pt x="1" y="828"/>
                    <a:pt x="486" y="1313"/>
                  </a:cubicBezTo>
                  <a:cubicBezTo>
                    <a:pt x="629" y="1456"/>
                    <a:pt x="821" y="1527"/>
                    <a:pt x="1014" y="1527"/>
                  </a:cubicBezTo>
                  <a:cubicBezTo>
                    <a:pt x="1206" y="1527"/>
                    <a:pt x="1399" y="1456"/>
                    <a:pt x="1542" y="1313"/>
                  </a:cubicBezTo>
                  <a:cubicBezTo>
                    <a:pt x="2027" y="828"/>
                    <a:pt x="1684" y="1"/>
                    <a:pt x="1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620;p48">
              <a:extLst>
                <a:ext uri="{FF2B5EF4-FFF2-40B4-BE49-F238E27FC236}">
                  <a16:creationId xmlns:a16="http://schemas.microsoft.com/office/drawing/2014/main" id="{5BCC0176-29A7-AE04-E804-A2A06E2192E4}"/>
                </a:ext>
              </a:extLst>
            </p:cNvPr>
            <p:cNvSpPr/>
            <p:nvPr/>
          </p:nvSpPr>
          <p:spPr>
            <a:xfrm>
              <a:off x="2662325" y="3692750"/>
              <a:ext cx="50650" cy="38200"/>
            </a:xfrm>
            <a:custGeom>
              <a:avLst/>
              <a:gdLst/>
              <a:ahLst/>
              <a:cxnLst/>
              <a:rect l="l" t="t" r="r" b="b"/>
              <a:pathLst>
                <a:path w="2026" h="1528" extrusionOk="0">
                  <a:moveTo>
                    <a:pt x="999" y="1"/>
                  </a:moveTo>
                  <a:cubicBezTo>
                    <a:pt x="342" y="1"/>
                    <a:pt x="0" y="828"/>
                    <a:pt x="485" y="1313"/>
                  </a:cubicBezTo>
                  <a:cubicBezTo>
                    <a:pt x="628" y="1456"/>
                    <a:pt x="820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3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621;p48">
              <a:extLst>
                <a:ext uri="{FF2B5EF4-FFF2-40B4-BE49-F238E27FC236}">
                  <a16:creationId xmlns:a16="http://schemas.microsoft.com/office/drawing/2014/main" id="{2837E0C2-5435-7672-025D-80FA8128899A}"/>
                </a:ext>
              </a:extLst>
            </p:cNvPr>
            <p:cNvSpPr/>
            <p:nvPr/>
          </p:nvSpPr>
          <p:spPr>
            <a:xfrm>
              <a:off x="2588850" y="3619275"/>
              <a:ext cx="50675" cy="38200"/>
            </a:xfrm>
            <a:custGeom>
              <a:avLst/>
              <a:gdLst/>
              <a:ahLst/>
              <a:cxnLst/>
              <a:rect l="l" t="t" r="r" b="b"/>
              <a:pathLst>
                <a:path w="2027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28" y="1456"/>
                    <a:pt x="821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4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622;p48">
              <a:extLst>
                <a:ext uri="{FF2B5EF4-FFF2-40B4-BE49-F238E27FC236}">
                  <a16:creationId xmlns:a16="http://schemas.microsoft.com/office/drawing/2014/main" id="{7F7FECB7-E1F9-ED85-29AF-FEAA092D2E8B}"/>
                </a:ext>
              </a:extLst>
            </p:cNvPr>
            <p:cNvSpPr/>
            <p:nvPr/>
          </p:nvSpPr>
          <p:spPr>
            <a:xfrm>
              <a:off x="2515375" y="35458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28" y="0"/>
                  </a:moveTo>
                  <a:cubicBezTo>
                    <a:pt x="343" y="0"/>
                    <a:pt x="0" y="828"/>
                    <a:pt x="486" y="1313"/>
                  </a:cubicBezTo>
                  <a:cubicBezTo>
                    <a:pt x="628" y="1455"/>
                    <a:pt x="821" y="1527"/>
                    <a:pt x="1013" y="1527"/>
                  </a:cubicBezTo>
                  <a:cubicBezTo>
                    <a:pt x="1206" y="1527"/>
                    <a:pt x="1399" y="1455"/>
                    <a:pt x="1541" y="1313"/>
                  </a:cubicBezTo>
                  <a:cubicBezTo>
                    <a:pt x="2026" y="828"/>
                    <a:pt x="1684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623;p48">
              <a:extLst>
                <a:ext uri="{FF2B5EF4-FFF2-40B4-BE49-F238E27FC236}">
                  <a16:creationId xmlns:a16="http://schemas.microsoft.com/office/drawing/2014/main" id="{825A62CB-3A0D-998D-F560-E36D032BE8A6}"/>
                </a:ext>
              </a:extLst>
            </p:cNvPr>
            <p:cNvSpPr/>
            <p:nvPr/>
          </p:nvSpPr>
          <p:spPr>
            <a:xfrm>
              <a:off x="2441900" y="3472350"/>
              <a:ext cx="51375" cy="38175"/>
            </a:xfrm>
            <a:custGeom>
              <a:avLst/>
              <a:gdLst/>
              <a:ahLst/>
              <a:cxnLst/>
              <a:rect l="l" t="t" r="r" b="b"/>
              <a:pathLst>
                <a:path w="2055" h="1527" extrusionOk="0">
                  <a:moveTo>
                    <a:pt x="1028" y="0"/>
                  </a:moveTo>
                  <a:cubicBezTo>
                    <a:pt x="343" y="0"/>
                    <a:pt x="1" y="828"/>
                    <a:pt x="486" y="1313"/>
                  </a:cubicBezTo>
                  <a:cubicBezTo>
                    <a:pt x="643" y="1455"/>
                    <a:pt x="835" y="1527"/>
                    <a:pt x="1028" y="1527"/>
                  </a:cubicBezTo>
                  <a:cubicBezTo>
                    <a:pt x="1220" y="1527"/>
                    <a:pt x="1413" y="1455"/>
                    <a:pt x="1570" y="1313"/>
                  </a:cubicBezTo>
                  <a:cubicBezTo>
                    <a:pt x="2055" y="828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624;p48">
              <a:extLst>
                <a:ext uri="{FF2B5EF4-FFF2-40B4-BE49-F238E27FC236}">
                  <a16:creationId xmlns:a16="http://schemas.microsoft.com/office/drawing/2014/main" id="{66A0F645-B648-100B-9ED5-0658CEC85313}"/>
                </a:ext>
              </a:extLst>
            </p:cNvPr>
            <p:cNvSpPr/>
            <p:nvPr/>
          </p:nvSpPr>
          <p:spPr>
            <a:xfrm>
              <a:off x="2368425" y="3399600"/>
              <a:ext cx="51400" cy="37450"/>
            </a:xfrm>
            <a:custGeom>
              <a:avLst/>
              <a:gdLst/>
              <a:ahLst/>
              <a:cxnLst/>
              <a:rect l="l" t="t" r="r" b="b"/>
              <a:pathLst>
                <a:path w="2056" h="1498" extrusionOk="0">
                  <a:moveTo>
                    <a:pt x="1028" y="0"/>
                  </a:moveTo>
                  <a:cubicBezTo>
                    <a:pt x="343" y="0"/>
                    <a:pt x="1" y="799"/>
                    <a:pt x="486" y="1284"/>
                  </a:cubicBezTo>
                  <a:cubicBezTo>
                    <a:pt x="643" y="1427"/>
                    <a:pt x="835" y="1498"/>
                    <a:pt x="1028" y="1498"/>
                  </a:cubicBezTo>
                  <a:cubicBezTo>
                    <a:pt x="1221" y="1498"/>
                    <a:pt x="1413" y="1427"/>
                    <a:pt x="1570" y="1284"/>
                  </a:cubicBezTo>
                  <a:cubicBezTo>
                    <a:pt x="2055" y="799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625;p48">
              <a:extLst>
                <a:ext uri="{FF2B5EF4-FFF2-40B4-BE49-F238E27FC236}">
                  <a16:creationId xmlns:a16="http://schemas.microsoft.com/office/drawing/2014/main" id="{7E46A02A-E63A-2E95-A1A1-B5B1B86DFE4C}"/>
                </a:ext>
              </a:extLst>
            </p:cNvPr>
            <p:cNvSpPr/>
            <p:nvPr/>
          </p:nvSpPr>
          <p:spPr>
            <a:xfrm>
              <a:off x="2294975" y="332612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8CF868-C24B-6714-DD67-6B4FBFFF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35" y="775427"/>
            <a:ext cx="352425" cy="352425"/>
          </a:xfrm>
          <a:prstGeom prst="rect">
            <a:avLst/>
          </a:prstGeom>
        </p:spPr>
      </p:pic>
      <p:pic>
        <p:nvPicPr>
          <p:cNvPr id="4" name="Picture 3" descr="A map of the south america&#10;&#10;Description automatically generated">
            <a:extLst>
              <a:ext uri="{FF2B5EF4-FFF2-40B4-BE49-F238E27FC236}">
                <a16:creationId xmlns:a16="http://schemas.microsoft.com/office/drawing/2014/main" id="{089EBC60-3899-C991-49B2-DAA475CAF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28" b="-209"/>
          <a:stretch/>
        </p:blipFill>
        <p:spPr>
          <a:xfrm>
            <a:off x="1002" y="341899"/>
            <a:ext cx="4449110" cy="48106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3760DD-2132-585D-6916-760F2B287CEB}"/>
              </a:ext>
            </a:extLst>
          </p:cNvPr>
          <p:cNvSpPr/>
          <p:nvPr/>
        </p:nvSpPr>
        <p:spPr>
          <a:xfrm>
            <a:off x="5594683" y="4521868"/>
            <a:ext cx="3539289" cy="621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A graph of a cluster&#10;&#10;Description automatically generated">
            <a:extLst>
              <a:ext uri="{FF2B5EF4-FFF2-40B4-BE49-F238E27FC236}">
                <a16:creationId xmlns:a16="http://schemas.microsoft.com/office/drawing/2014/main" id="{B89EAB1E-0487-3D32-E8F8-4EC334A5C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990" y="3145589"/>
            <a:ext cx="2583333" cy="1943099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FFC99D1A-9F70-655E-D794-A908E2E41839}"/>
              </a:ext>
            </a:extLst>
          </p:cNvPr>
          <p:cNvSpPr/>
          <p:nvPr/>
        </p:nvSpPr>
        <p:spPr>
          <a:xfrm rot="10800000">
            <a:off x="7867850" y="3045192"/>
            <a:ext cx="80210" cy="200526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660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2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 </a:t>
            </a:r>
            <a:r>
              <a:rPr lang="en" b="1"/>
              <a:t>Renda </a:t>
            </a:r>
            <a:r>
              <a:rPr lang="en"/>
              <a:t>é um </a:t>
            </a:r>
            <a:r>
              <a:rPr lang="en" err="1"/>
              <a:t>fator</a:t>
            </a:r>
            <a:r>
              <a:rPr lang="en"/>
              <a:t> </a:t>
            </a:r>
            <a:r>
              <a:rPr lang="en" err="1"/>
              <a:t>determinante</a:t>
            </a:r>
            <a:endParaRPr lang="pt-BR" b="1" err="1"/>
          </a:p>
        </p:txBody>
      </p:sp>
      <p:sp>
        <p:nvSpPr>
          <p:cNvPr id="7" name="Google Shape;1005;p42">
            <a:extLst>
              <a:ext uri="{FF2B5EF4-FFF2-40B4-BE49-F238E27FC236}">
                <a16:creationId xmlns:a16="http://schemas.microsoft.com/office/drawing/2014/main" id="{94FC73FD-5D8D-E43F-4FD2-359E460EECAA}"/>
              </a:ext>
            </a:extLst>
          </p:cNvPr>
          <p:cNvSpPr txBox="1"/>
          <p:nvPr/>
        </p:nvSpPr>
        <p:spPr>
          <a:xfrm>
            <a:off x="6146756" y="4722209"/>
            <a:ext cx="2786360" cy="63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Modelo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Extreme Gradient Boosting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8193959-9C9D-5F98-A9E8-581B4D1E3199}"/>
              </a:ext>
            </a:extLst>
          </p:cNvPr>
          <p:cNvGrpSpPr/>
          <p:nvPr/>
        </p:nvGrpSpPr>
        <p:grpSpPr>
          <a:xfrm>
            <a:off x="366200" y="1249408"/>
            <a:ext cx="8185114" cy="2996824"/>
            <a:chOff x="-176961" y="1235239"/>
            <a:chExt cx="8185114" cy="2996824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023B3B23-2FCD-B36D-2556-16E77F4992E1}"/>
                </a:ext>
              </a:extLst>
            </p:cNvPr>
            <p:cNvGrpSpPr/>
            <p:nvPr/>
          </p:nvGrpSpPr>
          <p:grpSpPr>
            <a:xfrm>
              <a:off x="-176961" y="1235239"/>
              <a:ext cx="8185114" cy="2996824"/>
              <a:chOff x="-892711" y="1211623"/>
              <a:chExt cx="8600502" cy="2996824"/>
            </a:xfrm>
          </p:grpSpPr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EECB8220-C8CE-B769-A57F-D21A61A47C59}"/>
                  </a:ext>
                </a:extLst>
              </p:cNvPr>
              <p:cNvGrpSpPr/>
              <p:nvPr/>
            </p:nvGrpSpPr>
            <p:grpSpPr>
              <a:xfrm>
                <a:off x="-892711" y="1211623"/>
                <a:ext cx="8600502" cy="2755048"/>
                <a:chOff x="-982451" y="1504458"/>
                <a:chExt cx="8600502" cy="2755048"/>
              </a:xfrm>
            </p:grpSpPr>
            <p:pic>
              <p:nvPicPr>
                <p:cNvPr id="2" name="Imagem 1" descr="Diagrama&#10;&#10;Descrição gerada automaticamente">
                  <a:extLst>
                    <a:ext uri="{FF2B5EF4-FFF2-40B4-BE49-F238E27FC236}">
                      <a16:creationId xmlns:a16="http://schemas.microsoft.com/office/drawing/2014/main" id="{4218926C-77C9-5ADF-FF7C-D8493A462C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1989" t="5435" r="11759" b="9532"/>
                <a:stretch/>
              </p:blipFill>
              <p:spPr>
                <a:xfrm>
                  <a:off x="4034057" y="1835078"/>
                  <a:ext cx="3274858" cy="2400588"/>
                </a:xfrm>
                <a:prstGeom prst="rect">
                  <a:avLst/>
                </a:prstGeom>
              </p:spPr>
            </p:pic>
            <p:sp>
              <p:nvSpPr>
                <p:cNvPr id="5" name="Google Shape;1002;p42">
                  <a:extLst>
                    <a:ext uri="{FF2B5EF4-FFF2-40B4-BE49-F238E27FC236}">
                      <a16:creationId xmlns:a16="http://schemas.microsoft.com/office/drawing/2014/main" id="{C1262B01-51B2-51D6-1C98-34478D3387FE}"/>
                    </a:ext>
                  </a:extLst>
                </p:cNvPr>
                <p:cNvSpPr txBox="1"/>
                <p:nvPr/>
              </p:nvSpPr>
              <p:spPr>
                <a:xfrm>
                  <a:off x="6943245" y="3969936"/>
                  <a:ext cx="654955" cy="289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0" anchor="b" anchorCtr="0">
                  <a:noAutofit/>
                </a:bodyPr>
                <a:lstStyle/>
                <a:p>
                  <a:pPr algn="ctr"/>
                  <a:r>
                    <a:rPr lang="en" sz="900" err="1">
                      <a:solidFill>
                        <a:srgbClr val="002B1F"/>
                      </a:solidFill>
                      <a:latin typeface="Rubik"/>
                    </a:rPr>
                    <a:t>Baixos</a:t>
                  </a:r>
                  <a:r>
                    <a:rPr lang="en" sz="900">
                      <a:solidFill>
                        <a:srgbClr val="002B1F"/>
                      </a:solidFill>
                      <a:latin typeface="Rubik"/>
                    </a:rPr>
                    <a:t> </a:t>
                  </a:r>
                  <a:r>
                    <a:rPr lang="en" sz="900" err="1">
                      <a:solidFill>
                        <a:srgbClr val="002B1F"/>
                      </a:solidFill>
                      <a:latin typeface="Rubik"/>
                    </a:rPr>
                    <a:t>valores</a:t>
                  </a:r>
                  <a:endParaRPr lang="en" sz="900">
                    <a:solidFill>
                      <a:srgbClr val="002B1F"/>
                    </a:solidFill>
                    <a:highlight>
                      <a:srgbClr val="FFFF00"/>
                    </a:highlight>
                    <a:latin typeface="Rubik"/>
                  </a:endParaRPr>
                </a:p>
              </p:txBody>
            </p:sp>
            <p:sp>
              <p:nvSpPr>
                <p:cNvPr id="8" name="Google Shape;1002;p42">
                  <a:extLst>
                    <a:ext uri="{FF2B5EF4-FFF2-40B4-BE49-F238E27FC236}">
                      <a16:creationId xmlns:a16="http://schemas.microsoft.com/office/drawing/2014/main" id="{B2C62BAE-11EE-4218-C4D3-A7E33F43BF2C}"/>
                    </a:ext>
                  </a:extLst>
                </p:cNvPr>
                <p:cNvSpPr txBox="1"/>
                <p:nvPr/>
              </p:nvSpPr>
              <p:spPr>
                <a:xfrm>
                  <a:off x="6929076" y="1504458"/>
                  <a:ext cx="688975" cy="3320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0" anchor="b" anchorCtr="0">
                  <a:noAutofit/>
                </a:bodyPr>
                <a:lstStyle/>
                <a:p>
                  <a:pPr algn="ctr"/>
                  <a:r>
                    <a:rPr lang="en" sz="900">
                      <a:solidFill>
                        <a:srgbClr val="E6B437"/>
                      </a:solidFill>
                      <a:latin typeface="Rubik"/>
                    </a:rPr>
                    <a:t>Altos </a:t>
                  </a:r>
                  <a:r>
                    <a:rPr lang="en" sz="900" err="1">
                      <a:solidFill>
                        <a:srgbClr val="E6B437"/>
                      </a:solidFill>
                      <a:latin typeface="Rubik"/>
                    </a:rPr>
                    <a:t>valores</a:t>
                  </a:r>
                  <a:endParaRPr lang="en" sz="900">
                    <a:solidFill>
                      <a:schemeClr val="dk1"/>
                    </a:solidFill>
                    <a:latin typeface="Rubik"/>
                  </a:endParaRPr>
                </a:p>
              </p:txBody>
            </p:sp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261A576D-5420-02B1-B1F3-1825921F7FE4}"/>
                    </a:ext>
                  </a:extLst>
                </p:cNvPr>
                <p:cNvSpPr txBox="1"/>
                <p:nvPr/>
              </p:nvSpPr>
              <p:spPr>
                <a:xfrm>
                  <a:off x="-51932" y="3330286"/>
                  <a:ext cx="421467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r"/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Porcentagem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dos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ocupados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no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setor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extrativo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mineral</a:t>
                  </a:r>
                </a:p>
              </p:txBody>
            </p:sp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EB8A8DBC-AB1D-2F3A-458A-22178B45D231}"/>
                    </a:ext>
                  </a:extLst>
                </p:cNvPr>
                <p:cNvSpPr txBox="1"/>
                <p:nvPr/>
              </p:nvSpPr>
              <p:spPr>
                <a:xfrm>
                  <a:off x="-982451" y="3594782"/>
                  <a:ext cx="5199779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r"/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Porcentagem dos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ocupados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na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indústria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de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transformação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maiores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de 18</a:t>
                  </a:r>
                  <a:endParaRPr lang="pt-BR" sz="1000"/>
                </a:p>
              </p:txBody>
            </p:sp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C7E77276-6986-2E27-81A7-483BADAA5A05}"/>
                    </a:ext>
                  </a:extLst>
                </p:cNvPr>
                <p:cNvSpPr txBox="1"/>
                <p:nvPr/>
              </p:nvSpPr>
              <p:spPr>
                <a:xfrm>
                  <a:off x="-353553" y="3070513"/>
                  <a:ext cx="4521250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r"/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Porcentagem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de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pessoas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em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domicílios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sem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energia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elétrica</a:t>
                  </a:r>
                </a:p>
              </p:txBody>
            </p:sp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64C04570-FA41-D3A7-7004-78C086CA3194}"/>
                    </a:ext>
                  </a:extLst>
                </p:cNvPr>
                <p:cNvSpPr txBox="1"/>
                <p:nvPr/>
              </p:nvSpPr>
              <p:spPr>
                <a:xfrm>
                  <a:off x="446127" y="2814393"/>
                  <a:ext cx="3713953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r"/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Participação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da Indústria no Valor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Adicionado</a:t>
                  </a:r>
                </a:p>
              </p:txBody>
            </p:sp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FA2F6932-8B11-D0AE-DCE2-56AD7DF8E4B1}"/>
                    </a:ext>
                  </a:extLst>
                </p:cNvPr>
                <p:cNvSpPr txBox="1"/>
                <p:nvPr/>
              </p:nvSpPr>
              <p:spPr>
                <a:xfrm>
                  <a:off x="-709163" y="2547001"/>
                  <a:ext cx="4838763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r"/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Percentual de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pessoas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covertas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por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planos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de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saúde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suplementar</a:t>
                  </a:r>
                </a:p>
              </p:txBody>
            </p:sp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CF700747-A2A6-5325-1876-526CA88BECC6}"/>
                    </a:ext>
                  </a:extLst>
                </p:cNvPr>
                <p:cNvSpPr txBox="1"/>
                <p:nvPr/>
              </p:nvSpPr>
              <p:spPr>
                <a:xfrm>
                  <a:off x="1114346" y="2056108"/>
                  <a:ext cx="3053354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r"/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Renda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domiciliar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per capita</a:t>
                  </a:r>
                </a:p>
              </p:txBody>
            </p:sp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B2F7D821-B4F0-D666-316F-C600DCF875F8}"/>
                    </a:ext>
                  </a:extLst>
                </p:cNvPr>
                <p:cNvSpPr txBox="1"/>
                <p:nvPr/>
              </p:nvSpPr>
              <p:spPr>
                <a:xfrm>
                  <a:off x="15053" y="2300643"/>
                  <a:ext cx="4152648" cy="24622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r"/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Porcentagem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dos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ocupados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na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indústria</a:t>
                  </a:r>
                  <a:r>
                    <a:rPr lang="en-US" sz="1000">
                      <a:solidFill>
                        <a:srgbClr val="025645"/>
                      </a:solidFill>
                      <a:latin typeface="Rubik"/>
                      <a:cs typeface="Rubik"/>
                    </a:rPr>
                    <a:t> de </a:t>
                  </a:r>
                  <a:r>
                    <a:rPr lang="en-US" sz="1000" err="1">
                      <a:solidFill>
                        <a:srgbClr val="025645"/>
                      </a:solidFill>
                      <a:latin typeface="Rubik"/>
                      <a:cs typeface="Rubik"/>
                    </a:rPr>
                    <a:t>transformação</a:t>
                  </a:r>
                  <a:endParaRPr lang="pt-BR" sz="1000"/>
                </a:p>
              </p:txBody>
            </p:sp>
          </p:grp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7D45F109-D7C5-851B-C8F6-A3C5685ED498}"/>
                  </a:ext>
                </a:extLst>
              </p:cNvPr>
              <p:cNvSpPr txBox="1"/>
              <p:nvPr/>
            </p:nvSpPr>
            <p:spPr>
              <a:xfrm rot="16200000">
                <a:off x="-1342469" y="2433442"/>
                <a:ext cx="1729431" cy="42041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b="1" err="1">
                    <a:solidFill>
                      <a:srgbClr val="025645"/>
                    </a:solidFill>
                    <a:latin typeface="Rubik"/>
                    <a:cs typeface="Rubik"/>
                  </a:rPr>
                  <a:t>Melhores</a:t>
                </a:r>
                <a:r>
                  <a:rPr lang="en-US" sz="1000" b="1">
                    <a:solidFill>
                      <a:srgbClr val="025645"/>
                    </a:solidFill>
                    <a:latin typeface="Rubik"/>
                    <a:cs typeface="Rubik"/>
                  </a:rPr>
                  <a:t> </a:t>
                </a:r>
                <a:r>
                  <a:rPr lang="en-US" sz="1000" b="1" err="1">
                    <a:solidFill>
                      <a:srgbClr val="025645"/>
                    </a:solidFill>
                    <a:latin typeface="Rubik"/>
                    <a:cs typeface="Rubik"/>
                  </a:rPr>
                  <a:t>parâmetros</a:t>
                </a:r>
                <a:r>
                  <a:rPr lang="en-US" sz="1000" b="1">
                    <a:solidFill>
                      <a:srgbClr val="025645"/>
                    </a:solidFill>
                    <a:latin typeface="Rubik"/>
                    <a:cs typeface="Rubik"/>
                  </a:rPr>
                  <a:t> </a:t>
                </a:r>
                <a:r>
                  <a:rPr lang="en-US" sz="1000" b="1" err="1">
                    <a:solidFill>
                      <a:srgbClr val="025645"/>
                    </a:solidFill>
                    <a:latin typeface="Rubik"/>
                    <a:cs typeface="Rubik"/>
                  </a:rPr>
                  <a:t>preditores</a:t>
                </a:r>
                <a:endParaRPr lang="en-US" sz="1000" b="1">
                  <a:solidFill>
                    <a:srgbClr val="025645"/>
                  </a:solidFill>
                  <a:latin typeface="Rubik"/>
                  <a:cs typeface="Rubik"/>
                </a:endParaRP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F57DD2B4-F631-CCBE-B2FE-FDD71A6E7923}"/>
                  </a:ext>
                </a:extLst>
              </p:cNvPr>
              <p:cNvSpPr txBox="1"/>
              <p:nvPr/>
            </p:nvSpPr>
            <p:spPr>
              <a:xfrm>
                <a:off x="4492887" y="3869893"/>
                <a:ext cx="2437552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>
                    <a:solidFill>
                      <a:srgbClr val="025645"/>
                    </a:solidFill>
                    <a:latin typeface="Rubik"/>
                    <a:cs typeface="Rubik"/>
                  </a:rPr>
                  <a:t>Impacto no </a:t>
                </a:r>
                <a:r>
                  <a:rPr lang="en-US" sz="800" b="1" err="1">
                    <a:solidFill>
                      <a:srgbClr val="025645"/>
                    </a:solidFill>
                    <a:latin typeface="Rubik"/>
                    <a:cs typeface="Rubik"/>
                  </a:rPr>
                  <a:t>modelo</a:t>
                </a:r>
              </a:p>
              <a:p>
                <a:pPr algn="ctr"/>
                <a:r>
                  <a:rPr lang="en-US" sz="800" b="1">
                    <a:solidFill>
                      <a:srgbClr val="025645"/>
                    </a:solidFill>
                    <a:latin typeface="Rubik"/>
                    <a:cs typeface="Rubik"/>
                  </a:rPr>
                  <a:t>(</a:t>
                </a:r>
                <a:r>
                  <a:rPr lang="en-US" sz="800" b="1" err="1">
                    <a:solidFill>
                      <a:srgbClr val="025645"/>
                    </a:solidFill>
                    <a:latin typeface="Rubik"/>
                    <a:cs typeface="Rubik"/>
                  </a:rPr>
                  <a:t>probabilidade</a:t>
                </a:r>
                <a:r>
                  <a:rPr lang="en-US" sz="800" b="1">
                    <a:solidFill>
                      <a:srgbClr val="025645"/>
                    </a:solidFill>
                    <a:latin typeface="Rubik"/>
                    <a:cs typeface="Rubik"/>
                  </a:rPr>
                  <a:t> de </a:t>
                </a:r>
                <a:r>
                  <a:rPr lang="en-US" sz="800" b="1" err="1">
                    <a:solidFill>
                      <a:srgbClr val="025645"/>
                    </a:solidFill>
                    <a:latin typeface="Rubik"/>
                    <a:cs typeface="Rubik"/>
                  </a:rPr>
                  <a:t>pertencer</a:t>
                </a:r>
                <a:r>
                  <a:rPr lang="en-US" sz="800" b="1">
                    <a:solidFill>
                      <a:srgbClr val="025645"/>
                    </a:solidFill>
                    <a:latin typeface="Rubik"/>
                    <a:cs typeface="Rubik"/>
                  </a:rPr>
                  <a:t> </a:t>
                </a:r>
                <a:r>
                  <a:rPr lang="en-US" sz="800" b="1" err="1">
                    <a:solidFill>
                      <a:srgbClr val="025645"/>
                    </a:solidFill>
                    <a:latin typeface="Rubik"/>
                    <a:cs typeface="Rubik"/>
                  </a:rPr>
                  <a:t>ao</a:t>
                </a:r>
                <a:r>
                  <a:rPr lang="en-US" sz="800" b="1">
                    <a:solidFill>
                      <a:srgbClr val="025645"/>
                    </a:solidFill>
                    <a:latin typeface="Rubik"/>
                    <a:cs typeface="Rubik"/>
                  </a:rPr>
                  <a:t> cluster)</a:t>
                </a:r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5200A30-10AC-9B15-91CB-E471898DAF4E}"/>
                </a:ext>
              </a:extLst>
            </p:cNvPr>
            <p:cNvSpPr txBox="1"/>
            <p:nvPr/>
          </p:nvSpPr>
          <p:spPr>
            <a:xfrm rot="-5400000" flipV="1">
              <a:off x="7134456" y="2540282"/>
              <a:ext cx="13751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>
                  <a:solidFill>
                    <a:srgbClr val="025645"/>
                  </a:solidFill>
                  <a:latin typeface="Rubik"/>
                  <a:cs typeface="Rubik"/>
                </a:rPr>
                <a:t>Valor </a:t>
              </a:r>
              <a:r>
                <a:rPr lang="en-US" sz="1000" b="1" err="1">
                  <a:solidFill>
                    <a:srgbClr val="025645"/>
                  </a:solidFill>
                  <a:latin typeface="Rubik"/>
                  <a:cs typeface="Rubik"/>
                </a:rPr>
                <a:t>numérico</a:t>
              </a:r>
            </a:p>
          </p:txBody>
        </p:sp>
      </p:grp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F19534F7-2E4F-7801-F51F-8A4EB33CD716}"/>
              </a:ext>
            </a:extLst>
          </p:cNvPr>
          <p:cNvCxnSpPr/>
          <p:nvPr/>
        </p:nvCxnSpPr>
        <p:spPr>
          <a:xfrm flipV="1">
            <a:off x="487428" y="1772594"/>
            <a:ext cx="21728" cy="186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75DC03C-C6DA-96C8-EB8B-0EE9CBA1A520}"/>
              </a:ext>
            </a:extLst>
          </p:cNvPr>
          <p:cNvCxnSpPr>
            <a:cxnSpLocks/>
          </p:cNvCxnSpPr>
          <p:nvPr/>
        </p:nvCxnSpPr>
        <p:spPr>
          <a:xfrm flipV="1">
            <a:off x="5257800" y="4238073"/>
            <a:ext cx="2784764" cy="1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64846CAF-9CAE-70E7-1447-1411E7314640}"/>
              </a:ext>
            </a:extLst>
          </p:cNvPr>
          <p:cNvSpPr/>
          <p:nvPr/>
        </p:nvSpPr>
        <p:spPr>
          <a:xfrm>
            <a:off x="5677214" y="4543661"/>
            <a:ext cx="321173" cy="207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A2486B0-74F3-026F-452B-9CCF345D1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044" y="4526756"/>
            <a:ext cx="8667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401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703;p33">
            <a:extLst>
              <a:ext uri="{FF2B5EF4-FFF2-40B4-BE49-F238E27FC236}">
                <a16:creationId xmlns:a16="http://schemas.microsoft.com/office/drawing/2014/main" id="{968EA319-B564-ECFD-CEDD-DA22A469FB7C}"/>
              </a:ext>
            </a:extLst>
          </p:cNvPr>
          <p:cNvSpPr txBox="1">
            <a:spLocks/>
          </p:cNvSpPr>
          <p:nvPr/>
        </p:nvSpPr>
        <p:spPr>
          <a:xfrm>
            <a:off x="5262779" y="1339455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>
                <a:solidFill>
                  <a:schemeClr val="tx1"/>
                </a:solidFill>
                <a:latin typeface="Poppins"/>
              </a:rPr>
              <a:t>Água:</a:t>
            </a:r>
          </a:p>
        </p:txBody>
      </p:sp>
      <p:sp>
        <p:nvSpPr>
          <p:cNvPr id="24" name="Google Shape;704;p33">
            <a:extLst>
              <a:ext uri="{FF2B5EF4-FFF2-40B4-BE49-F238E27FC236}">
                <a16:creationId xmlns:a16="http://schemas.microsoft.com/office/drawing/2014/main" id="{DA3940DA-4488-BDFC-F825-29068A179BF3}"/>
              </a:ext>
            </a:extLst>
          </p:cNvPr>
          <p:cNvSpPr txBox="1">
            <a:spLocks/>
          </p:cNvSpPr>
          <p:nvPr/>
        </p:nvSpPr>
        <p:spPr>
          <a:xfrm>
            <a:off x="5500816" y="1739852"/>
            <a:ext cx="2739852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 b="1">
                <a:solidFill>
                  <a:schemeClr val="tx1"/>
                </a:solidFill>
                <a:latin typeface="Rubik"/>
              </a:rPr>
              <a:t>PDEFAGUA: </a:t>
            </a:r>
            <a:r>
              <a:rPr lang="en" sz="1200">
                <a:solidFill>
                  <a:schemeClr val="tx1"/>
                </a:solidFill>
                <a:latin typeface="Rubik"/>
              </a:rPr>
              <a:t>Percentual de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pessoas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inscritas</a:t>
            </a:r>
            <a:r>
              <a:rPr lang="en" sz="1200">
                <a:solidFill>
                  <a:schemeClr val="tx1"/>
                </a:solidFill>
                <a:latin typeface="Rubik"/>
              </a:rPr>
              <a:t> no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Cadastro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Único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sem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abastecimento</a:t>
            </a:r>
            <a:r>
              <a:rPr lang="en" sz="1200">
                <a:solidFill>
                  <a:schemeClr val="tx1"/>
                </a:solidFill>
                <a:latin typeface="Rubik"/>
              </a:rPr>
              <a:t> de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água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adequado</a:t>
            </a:r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27" name="Google Shape;704;p33">
            <a:extLst>
              <a:ext uri="{FF2B5EF4-FFF2-40B4-BE49-F238E27FC236}">
                <a16:creationId xmlns:a16="http://schemas.microsoft.com/office/drawing/2014/main" id="{80E853CD-A95E-B69C-5BC6-1EC4CFE071E1}"/>
              </a:ext>
            </a:extLst>
          </p:cNvPr>
          <p:cNvSpPr txBox="1">
            <a:spLocks/>
          </p:cNvSpPr>
          <p:nvPr/>
        </p:nvSpPr>
        <p:spPr>
          <a:xfrm>
            <a:off x="5500815" y="3328928"/>
            <a:ext cx="2529300" cy="699311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>
                <a:solidFill>
                  <a:schemeClr val="tx1"/>
                </a:solidFill>
                <a:latin typeface="Rubik"/>
              </a:rPr>
              <a:t>Cidades com </a:t>
            </a:r>
            <a:r>
              <a:rPr lang="en" sz="1200" b="1">
                <a:solidFill>
                  <a:schemeClr val="tx1"/>
                </a:solidFill>
                <a:latin typeface="Rubik"/>
              </a:rPr>
              <a:t>PDEFAGUA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acima</a:t>
            </a:r>
            <a:r>
              <a:rPr lang="en" sz="1200">
                <a:solidFill>
                  <a:schemeClr val="tx1"/>
                </a:solidFill>
                <a:latin typeface="Rubik"/>
              </a:rPr>
              <a:t> de 50%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são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mais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prioritárias</a:t>
            </a:r>
          </a:p>
        </p:txBody>
      </p:sp>
      <p:sp>
        <p:nvSpPr>
          <p:cNvPr id="41" name="Google Shape;699;p33">
            <a:extLst>
              <a:ext uri="{FF2B5EF4-FFF2-40B4-BE49-F238E27FC236}">
                <a16:creationId xmlns:a16="http://schemas.microsoft.com/office/drawing/2014/main" id="{D4A98E1F-5476-5E05-201F-9CD68FD2FFAB}"/>
              </a:ext>
            </a:extLst>
          </p:cNvPr>
          <p:cNvSpPr txBox="1">
            <a:spLocks/>
          </p:cNvSpPr>
          <p:nvPr/>
        </p:nvSpPr>
        <p:spPr>
          <a:xfrm>
            <a:off x="5244158" y="817552"/>
            <a:ext cx="2523687" cy="35743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b="1" err="1">
                <a:solidFill>
                  <a:schemeClr val="tx1"/>
                </a:solidFill>
                <a:latin typeface="Poppins"/>
              </a:rPr>
              <a:t>Vulnerabilidade</a:t>
            </a:r>
          </a:p>
        </p:txBody>
      </p:sp>
      <p:grpSp>
        <p:nvGrpSpPr>
          <p:cNvPr id="981" name="Google Shape;1589;p48">
            <a:extLst>
              <a:ext uri="{FF2B5EF4-FFF2-40B4-BE49-F238E27FC236}">
                <a16:creationId xmlns:a16="http://schemas.microsoft.com/office/drawing/2014/main" id="{E146E339-0638-60DF-ABCB-39D732C2CB42}"/>
              </a:ext>
            </a:extLst>
          </p:cNvPr>
          <p:cNvGrpSpPr/>
          <p:nvPr/>
        </p:nvGrpSpPr>
        <p:grpSpPr>
          <a:xfrm>
            <a:off x="7943800" y="684014"/>
            <a:ext cx="810969" cy="805328"/>
            <a:chOff x="2173700" y="3204150"/>
            <a:chExt cx="874550" cy="868475"/>
          </a:xfrm>
        </p:grpSpPr>
        <p:sp>
          <p:nvSpPr>
            <p:cNvPr id="49" name="Google Shape;1590;p48">
              <a:extLst>
                <a:ext uri="{FF2B5EF4-FFF2-40B4-BE49-F238E27FC236}">
                  <a16:creationId xmlns:a16="http://schemas.microsoft.com/office/drawing/2014/main" id="{D9B9D5F3-C09E-7B4E-D713-7A9D1FED9605}"/>
                </a:ext>
              </a:extLst>
            </p:cNvPr>
            <p:cNvSpPr/>
            <p:nvPr/>
          </p:nvSpPr>
          <p:spPr>
            <a:xfrm>
              <a:off x="2588850" y="320415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27" y="0"/>
                  </a:moveTo>
                  <a:cubicBezTo>
                    <a:pt x="343" y="0"/>
                    <a:pt x="0" y="828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4"/>
                    <a:pt x="1769" y="771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91;p48">
              <a:extLst>
                <a:ext uri="{FF2B5EF4-FFF2-40B4-BE49-F238E27FC236}">
                  <a16:creationId xmlns:a16="http://schemas.microsoft.com/office/drawing/2014/main" id="{148B450E-E12A-0981-142B-61AA8A1240AF}"/>
                </a:ext>
              </a:extLst>
            </p:cNvPr>
            <p:cNvSpPr/>
            <p:nvPr/>
          </p:nvSpPr>
          <p:spPr>
            <a:xfrm>
              <a:off x="2588850" y="3308275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92;p48">
              <a:extLst>
                <a:ext uri="{FF2B5EF4-FFF2-40B4-BE49-F238E27FC236}">
                  <a16:creationId xmlns:a16="http://schemas.microsoft.com/office/drawing/2014/main" id="{B5075E22-584E-3A76-A2E9-1C36897D716B}"/>
                </a:ext>
              </a:extLst>
            </p:cNvPr>
            <p:cNvSpPr/>
            <p:nvPr/>
          </p:nvSpPr>
          <p:spPr>
            <a:xfrm>
              <a:off x="2588850" y="3411725"/>
              <a:ext cx="44250" cy="38500"/>
            </a:xfrm>
            <a:custGeom>
              <a:avLst/>
              <a:gdLst/>
              <a:ahLst/>
              <a:cxnLst/>
              <a:rect l="l" t="t" r="r" b="b"/>
              <a:pathLst>
                <a:path w="1770" h="1540" extrusionOk="0">
                  <a:moveTo>
                    <a:pt x="1027" y="0"/>
                  </a:moveTo>
                  <a:cubicBezTo>
                    <a:pt x="343" y="0"/>
                    <a:pt x="0" y="827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3"/>
                    <a:pt x="1769" y="770"/>
                  </a:cubicBezTo>
                  <a:cubicBezTo>
                    <a:pt x="1769" y="342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3;p48">
              <a:extLst>
                <a:ext uri="{FF2B5EF4-FFF2-40B4-BE49-F238E27FC236}">
                  <a16:creationId xmlns:a16="http://schemas.microsoft.com/office/drawing/2014/main" id="{614DEF5A-54F6-CA4B-7F50-A774E8B7EA7D}"/>
                </a:ext>
              </a:extLst>
            </p:cNvPr>
            <p:cNvSpPr/>
            <p:nvPr/>
          </p:nvSpPr>
          <p:spPr>
            <a:xfrm>
              <a:off x="2588850" y="3515850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94;p48">
              <a:extLst>
                <a:ext uri="{FF2B5EF4-FFF2-40B4-BE49-F238E27FC236}">
                  <a16:creationId xmlns:a16="http://schemas.microsoft.com/office/drawing/2014/main" id="{A4332947-2E04-3088-E599-CE54EBFFA299}"/>
                </a:ext>
              </a:extLst>
            </p:cNvPr>
            <p:cNvSpPr/>
            <p:nvPr/>
          </p:nvSpPr>
          <p:spPr>
            <a:xfrm>
              <a:off x="2588850" y="3619275"/>
              <a:ext cx="44250" cy="38225"/>
            </a:xfrm>
            <a:custGeom>
              <a:avLst/>
              <a:gdLst/>
              <a:ahLst/>
              <a:cxnLst/>
              <a:rect l="l" t="t" r="r" b="b"/>
              <a:pathLst>
                <a:path w="1770" h="1529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5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95;p48">
              <a:extLst>
                <a:ext uri="{FF2B5EF4-FFF2-40B4-BE49-F238E27FC236}">
                  <a16:creationId xmlns:a16="http://schemas.microsoft.com/office/drawing/2014/main" id="{089DF99F-4BC7-B163-0020-508ADBC1C0E9}"/>
                </a:ext>
              </a:extLst>
            </p:cNvPr>
            <p:cNvSpPr/>
            <p:nvPr/>
          </p:nvSpPr>
          <p:spPr>
            <a:xfrm>
              <a:off x="2588850" y="3723425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1"/>
                  </a:moveTo>
                  <a:cubicBezTo>
                    <a:pt x="343" y="1"/>
                    <a:pt x="0" y="799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96;p48">
              <a:extLst>
                <a:ext uri="{FF2B5EF4-FFF2-40B4-BE49-F238E27FC236}">
                  <a16:creationId xmlns:a16="http://schemas.microsoft.com/office/drawing/2014/main" id="{DE029E8D-3EE3-450D-1D7D-91A0BAA0739C}"/>
                </a:ext>
              </a:extLst>
            </p:cNvPr>
            <p:cNvSpPr/>
            <p:nvPr/>
          </p:nvSpPr>
          <p:spPr>
            <a:xfrm>
              <a:off x="2588850" y="3826850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97;p48">
              <a:extLst>
                <a:ext uri="{FF2B5EF4-FFF2-40B4-BE49-F238E27FC236}">
                  <a16:creationId xmlns:a16="http://schemas.microsoft.com/office/drawing/2014/main" id="{A69D91BE-B9E1-D753-9EA4-94802EA72886}"/>
                </a:ext>
              </a:extLst>
            </p:cNvPr>
            <p:cNvSpPr/>
            <p:nvPr/>
          </p:nvSpPr>
          <p:spPr>
            <a:xfrm>
              <a:off x="2588850" y="3931000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0"/>
                  </a:moveTo>
                  <a:cubicBezTo>
                    <a:pt x="343" y="0"/>
                    <a:pt x="0" y="799"/>
                    <a:pt x="485" y="1284"/>
                  </a:cubicBezTo>
                  <a:cubicBezTo>
                    <a:pt x="642" y="1441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98;p48">
              <a:extLst>
                <a:ext uri="{FF2B5EF4-FFF2-40B4-BE49-F238E27FC236}">
                  <a16:creationId xmlns:a16="http://schemas.microsoft.com/office/drawing/2014/main" id="{F37B248B-3C6E-A0ED-A289-8E45E6FF519A}"/>
                </a:ext>
              </a:extLst>
            </p:cNvPr>
            <p:cNvSpPr/>
            <p:nvPr/>
          </p:nvSpPr>
          <p:spPr>
            <a:xfrm>
              <a:off x="2588850" y="4034425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99;p48">
              <a:extLst>
                <a:ext uri="{FF2B5EF4-FFF2-40B4-BE49-F238E27FC236}">
                  <a16:creationId xmlns:a16="http://schemas.microsoft.com/office/drawing/2014/main" id="{E2617EE5-1A2A-9662-E254-FEEED9F495FD}"/>
                </a:ext>
              </a:extLst>
            </p:cNvPr>
            <p:cNvSpPr/>
            <p:nvPr/>
          </p:nvSpPr>
          <p:spPr>
            <a:xfrm>
              <a:off x="30040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05" y="1"/>
                  </a:moveTo>
                  <a:cubicBezTo>
                    <a:pt x="820" y="1"/>
                    <a:pt x="633" y="71"/>
                    <a:pt x="485" y="228"/>
                  </a:cubicBezTo>
                  <a:cubicBezTo>
                    <a:pt x="0" y="713"/>
                    <a:pt x="342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00;p48">
              <a:extLst>
                <a:ext uri="{FF2B5EF4-FFF2-40B4-BE49-F238E27FC236}">
                  <a16:creationId xmlns:a16="http://schemas.microsoft.com/office/drawing/2014/main" id="{9B1C503C-F3B8-F029-DBDA-636B84CE1526}"/>
                </a:ext>
              </a:extLst>
            </p:cNvPr>
            <p:cNvSpPr/>
            <p:nvPr/>
          </p:nvSpPr>
          <p:spPr>
            <a:xfrm>
              <a:off x="2899850" y="3619300"/>
              <a:ext cx="44950" cy="38525"/>
            </a:xfrm>
            <a:custGeom>
              <a:avLst/>
              <a:gdLst/>
              <a:ahLst/>
              <a:cxnLst/>
              <a:rect l="l" t="t" r="r" b="b"/>
              <a:pathLst>
                <a:path w="1798" h="1541" extrusionOk="0">
                  <a:moveTo>
                    <a:pt x="1025" y="1"/>
                  </a:moveTo>
                  <a:cubicBezTo>
                    <a:pt x="835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55" y="1512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1;p48">
              <a:extLst>
                <a:ext uri="{FF2B5EF4-FFF2-40B4-BE49-F238E27FC236}">
                  <a16:creationId xmlns:a16="http://schemas.microsoft.com/office/drawing/2014/main" id="{487B1BBD-FA8D-CEEB-28D9-424C2637A2A2}"/>
                </a:ext>
              </a:extLst>
            </p:cNvPr>
            <p:cNvSpPr/>
            <p:nvPr/>
          </p:nvSpPr>
          <p:spPr>
            <a:xfrm>
              <a:off x="2796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7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02;p48">
              <a:extLst>
                <a:ext uri="{FF2B5EF4-FFF2-40B4-BE49-F238E27FC236}">
                  <a16:creationId xmlns:a16="http://schemas.microsoft.com/office/drawing/2014/main" id="{932C60AA-F5DE-763C-7FBE-A7AE2886A0B4}"/>
                </a:ext>
              </a:extLst>
            </p:cNvPr>
            <p:cNvSpPr/>
            <p:nvPr/>
          </p:nvSpPr>
          <p:spPr>
            <a:xfrm>
              <a:off x="26929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7" y="1"/>
                  </a:moveTo>
                  <a:cubicBezTo>
                    <a:pt x="808" y="1"/>
                    <a:pt x="615" y="71"/>
                    <a:pt x="457" y="228"/>
                  </a:cubicBezTo>
                  <a:cubicBezTo>
                    <a:pt x="1" y="713"/>
                    <a:pt x="315" y="1541"/>
                    <a:pt x="1000" y="1541"/>
                  </a:cubicBezTo>
                  <a:cubicBezTo>
                    <a:pt x="1428" y="1541"/>
                    <a:pt x="1770" y="1198"/>
                    <a:pt x="1770" y="770"/>
                  </a:cubicBezTo>
                  <a:cubicBezTo>
                    <a:pt x="1770" y="307"/>
                    <a:pt x="1392" y="1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03;p48">
              <a:extLst>
                <a:ext uri="{FF2B5EF4-FFF2-40B4-BE49-F238E27FC236}">
                  <a16:creationId xmlns:a16="http://schemas.microsoft.com/office/drawing/2014/main" id="{EA380C93-ECCE-1720-23D9-68DA48F817FB}"/>
                </a:ext>
              </a:extLst>
            </p:cNvPr>
            <p:cNvSpPr/>
            <p:nvPr/>
          </p:nvSpPr>
          <p:spPr>
            <a:xfrm>
              <a:off x="258885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04;p48">
              <a:extLst>
                <a:ext uri="{FF2B5EF4-FFF2-40B4-BE49-F238E27FC236}">
                  <a16:creationId xmlns:a16="http://schemas.microsoft.com/office/drawing/2014/main" id="{7F5318FE-D5F4-6A53-AA05-DCE694498412}"/>
                </a:ext>
              </a:extLst>
            </p:cNvPr>
            <p:cNvSpPr/>
            <p:nvPr/>
          </p:nvSpPr>
          <p:spPr>
            <a:xfrm>
              <a:off x="2485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6" y="1"/>
                  </a:moveTo>
                  <a:cubicBezTo>
                    <a:pt x="807" y="1"/>
                    <a:pt x="614" y="71"/>
                    <a:pt x="457" y="228"/>
                  </a:cubicBezTo>
                  <a:cubicBezTo>
                    <a:pt x="0" y="713"/>
                    <a:pt x="314" y="1541"/>
                    <a:pt x="999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605;p48">
              <a:extLst>
                <a:ext uri="{FF2B5EF4-FFF2-40B4-BE49-F238E27FC236}">
                  <a16:creationId xmlns:a16="http://schemas.microsoft.com/office/drawing/2014/main" id="{3CEDA6DD-433B-904D-8AAC-9A75F670F541}"/>
                </a:ext>
              </a:extLst>
            </p:cNvPr>
            <p:cNvSpPr/>
            <p:nvPr/>
          </p:nvSpPr>
          <p:spPr>
            <a:xfrm>
              <a:off x="23812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5" y="228"/>
                  </a:cubicBezTo>
                  <a:cubicBezTo>
                    <a:pt x="0" y="713"/>
                    <a:pt x="343" y="1541"/>
                    <a:pt x="1028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606;p48">
              <a:extLst>
                <a:ext uri="{FF2B5EF4-FFF2-40B4-BE49-F238E27FC236}">
                  <a16:creationId xmlns:a16="http://schemas.microsoft.com/office/drawing/2014/main" id="{2E493C7A-7B36-EB7E-27D8-ECFD6871674B}"/>
                </a:ext>
              </a:extLst>
            </p:cNvPr>
            <p:cNvSpPr/>
            <p:nvPr/>
          </p:nvSpPr>
          <p:spPr>
            <a:xfrm>
              <a:off x="2277125" y="3619300"/>
              <a:ext cx="44975" cy="38525"/>
            </a:xfrm>
            <a:custGeom>
              <a:avLst/>
              <a:gdLst/>
              <a:ahLst/>
              <a:cxnLst/>
              <a:rect l="l" t="t" r="r" b="b"/>
              <a:pathLst>
                <a:path w="1799" h="1541" extrusionOk="0">
                  <a:moveTo>
                    <a:pt x="1025" y="1"/>
                  </a:moveTo>
                  <a:cubicBezTo>
                    <a:pt x="836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56" y="1541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607;p48">
              <a:extLst>
                <a:ext uri="{FF2B5EF4-FFF2-40B4-BE49-F238E27FC236}">
                  <a16:creationId xmlns:a16="http://schemas.microsoft.com/office/drawing/2014/main" id="{8F610A18-9739-48E8-2FEA-7FF1B9D8436D}"/>
                </a:ext>
              </a:extLst>
            </p:cNvPr>
            <p:cNvSpPr/>
            <p:nvPr/>
          </p:nvSpPr>
          <p:spPr>
            <a:xfrm>
              <a:off x="21737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27" y="1541"/>
                    <a:pt x="1770" y="1198"/>
                    <a:pt x="1770" y="770"/>
                  </a:cubicBezTo>
                  <a:cubicBezTo>
                    <a:pt x="1770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608;p48">
              <a:extLst>
                <a:ext uri="{FF2B5EF4-FFF2-40B4-BE49-F238E27FC236}">
                  <a16:creationId xmlns:a16="http://schemas.microsoft.com/office/drawing/2014/main" id="{E32A00EA-469A-CC15-E086-CA555E2CE27B}"/>
                </a:ext>
              </a:extLst>
            </p:cNvPr>
            <p:cNvSpPr/>
            <p:nvPr/>
          </p:nvSpPr>
          <p:spPr>
            <a:xfrm>
              <a:off x="2888425" y="332615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7" y="1512"/>
                    <a:pt x="770" y="1512"/>
                  </a:cubicBezTo>
                  <a:cubicBezTo>
                    <a:pt x="961" y="1512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609;p48">
              <a:extLst>
                <a:ext uri="{FF2B5EF4-FFF2-40B4-BE49-F238E27FC236}">
                  <a16:creationId xmlns:a16="http://schemas.microsoft.com/office/drawing/2014/main" id="{A6A21FB5-44FB-9169-0EB6-363C14913537}"/>
                </a:ext>
              </a:extLst>
            </p:cNvPr>
            <p:cNvSpPr/>
            <p:nvPr/>
          </p:nvSpPr>
          <p:spPr>
            <a:xfrm>
              <a:off x="2814950" y="3399575"/>
              <a:ext cx="39975" cy="37825"/>
            </a:xfrm>
            <a:custGeom>
              <a:avLst/>
              <a:gdLst/>
              <a:ahLst/>
              <a:cxnLst/>
              <a:rect l="l" t="t" r="r" b="b"/>
              <a:pathLst>
                <a:path w="1599" h="1513" extrusionOk="0">
                  <a:moveTo>
                    <a:pt x="770" y="1"/>
                  </a:moveTo>
                  <a:cubicBezTo>
                    <a:pt x="377" y="1"/>
                    <a:pt x="1" y="301"/>
                    <a:pt x="1" y="743"/>
                  </a:cubicBezTo>
                  <a:cubicBezTo>
                    <a:pt x="1" y="1206"/>
                    <a:pt x="379" y="1512"/>
                    <a:pt x="774" y="1512"/>
                  </a:cubicBezTo>
                  <a:cubicBezTo>
                    <a:pt x="963" y="1512"/>
                    <a:pt x="1156" y="1442"/>
                    <a:pt x="1313" y="1285"/>
                  </a:cubicBezTo>
                  <a:cubicBezTo>
                    <a:pt x="1599" y="1000"/>
                    <a:pt x="1599" y="515"/>
                    <a:pt x="1313" y="229"/>
                  </a:cubicBezTo>
                  <a:cubicBezTo>
                    <a:pt x="1155" y="71"/>
                    <a:pt x="961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610;p48">
              <a:extLst>
                <a:ext uri="{FF2B5EF4-FFF2-40B4-BE49-F238E27FC236}">
                  <a16:creationId xmlns:a16="http://schemas.microsoft.com/office/drawing/2014/main" id="{A0F6D4F3-F9CB-2B3C-B9DF-C086F38ECB4C}"/>
                </a:ext>
              </a:extLst>
            </p:cNvPr>
            <p:cNvSpPr/>
            <p:nvPr/>
          </p:nvSpPr>
          <p:spPr>
            <a:xfrm>
              <a:off x="2742200" y="3472900"/>
              <a:ext cx="39250" cy="37975"/>
            </a:xfrm>
            <a:custGeom>
              <a:avLst/>
              <a:gdLst/>
              <a:ahLst/>
              <a:cxnLst/>
              <a:rect l="l" t="t" r="r" b="b"/>
              <a:pathLst>
                <a:path w="1570" h="1519" extrusionOk="0">
                  <a:moveTo>
                    <a:pt x="736" y="0"/>
                  </a:moveTo>
                  <a:cubicBezTo>
                    <a:pt x="356" y="0"/>
                    <a:pt x="1" y="292"/>
                    <a:pt x="1" y="749"/>
                  </a:cubicBezTo>
                  <a:cubicBezTo>
                    <a:pt x="1" y="1212"/>
                    <a:pt x="366" y="1518"/>
                    <a:pt x="752" y="1518"/>
                  </a:cubicBezTo>
                  <a:cubicBezTo>
                    <a:pt x="938" y="1518"/>
                    <a:pt x="1128" y="1448"/>
                    <a:pt x="1285" y="1291"/>
                  </a:cubicBezTo>
                  <a:cubicBezTo>
                    <a:pt x="1570" y="1005"/>
                    <a:pt x="1570" y="520"/>
                    <a:pt x="1285" y="235"/>
                  </a:cubicBezTo>
                  <a:cubicBezTo>
                    <a:pt x="1123" y="73"/>
                    <a:pt x="926" y="0"/>
                    <a:pt x="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611;p48">
              <a:extLst>
                <a:ext uri="{FF2B5EF4-FFF2-40B4-BE49-F238E27FC236}">
                  <a16:creationId xmlns:a16="http://schemas.microsoft.com/office/drawing/2014/main" id="{550A1114-40DB-B2C1-94FA-AE2CD03E0474}"/>
                </a:ext>
              </a:extLst>
            </p:cNvPr>
            <p:cNvSpPr/>
            <p:nvPr/>
          </p:nvSpPr>
          <p:spPr>
            <a:xfrm>
              <a:off x="2668725" y="354582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65" y="1"/>
                  </a:moveTo>
                  <a:cubicBezTo>
                    <a:pt x="379" y="1"/>
                    <a:pt x="1" y="307"/>
                    <a:pt x="1" y="770"/>
                  </a:cubicBezTo>
                  <a:cubicBezTo>
                    <a:pt x="1" y="1233"/>
                    <a:pt x="379" y="1540"/>
                    <a:pt x="765" y="1540"/>
                  </a:cubicBezTo>
                  <a:cubicBezTo>
                    <a:pt x="950" y="1540"/>
                    <a:pt x="1137" y="1470"/>
                    <a:pt x="1285" y="1313"/>
                  </a:cubicBezTo>
                  <a:cubicBezTo>
                    <a:pt x="1599" y="999"/>
                    <a:pt x="1599" y="542"/>
                    <a:pt x="1285" y="228"/>
                  </a:cubicBezTo>
                  <a:cubicBezTo>
                    <a:pt x="1137" y="71"/>
                    <a:pt x="950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612;p48">
              <a:extLst>
                <a:ext uri="{FF2B5EF4-FFF2-40B4-BE49-F238E27FC236}">
                  <a16:creationId xmlns:a16="http://schemas.microsoft.com/office/drawing/2014/main" id="{9E93EDDC-6646-1921-56B6-35564AD103C8}"/>
                </a:ext>
              </a:extLst>
            </p:cNvPr>
            <p:cNvSpPr/>
            <p:nvPr/>
          </p:nvSpPr>
          <p:spPr>
            <a:xfrm>
              <a:off x="2595275" y="3619300"/>
              <a:ext cx="39950" cy="38500"/>
            </a:xfrm>
            <a:custGeom>
              <a:avLst/>
              <a:gdLst/>
              <a:ahLst/>
              <a:cxnLst/>
              <a:rect l="l" t="t" r="r" b="b"/>
              <a:pathLst>
                <a:path w="1598" h="1540" extrusionOk="0">
                  <a:moveTo>
                    <a:pt x="764" y="1"/>
                  </a:moveTo>
                  <a:cubicBezTo>
                    <a:pt x="378" y="1"/>
                    <a:pt x="0" y="307"/>
                    <a:pt x="0" y="770"/>
                  </a:cubicBezTo>
                  <a:cubicBezTo>
                    <a:pt x="0" y="1233"/>
                    <a:pt x="378" y="1540"/>
                    <a:pt x="764" y="1540"/>
                  </a:cubicBezTo>
                  <a:cubicBezTo>
                    <a:pt x="949" y="1540"/>
                    <a:pt x="1136" y="1469"/>
                    <a:pt x="1284" y="1312"/>
                  </a:cubicBezTo>
                  <a:cubicBezTo>
                    <a:pt x="1598" y="999"/>
                    <a:pt x="1598" y="542"/>
                    <a:pt x="1284" y="228"/>
                  </a:cubicBezTo>
                  <a:cubicBezTo>
                    <a:pt x="1136" y="71"/>
                    <a:pt x="949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613;p48">
              <a:extLst>
                <a:ext uri="{FF2B5EF4-FFF2-40B4-BE49-F238E27FC236}">
                  <a16:creationId xmlns:a16="http://schemas.microsoft.com/office/drawing/2014/main" id="{089F56F5-9576-A509-2FC1-8CC5BB67F2BA}"/>
                </a:ext>
              </a:extLst>
            </p:cNvPr>
            <p:cNvSpPr/>
            <p:nvPr/>
          </p:nvSpPr>
          <p:spPr>
            <a:xfrm>
              <a:off x="2521800" y="369277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73" y="1"/>
                  </a:moveTo>
                  <a:cubicBezTo>
                    <a:pt x="379" y="1"/>
                    <a:pt x="0" y="307"/>
                    <a:pt x="0" y="770"/>
                  </a:cubicBezTo>
                  <a:cubicBezTo>
                    <a:pt x="0" y="1233"/>
                    <a:pt x="379" y="1540"/>
                    <a:pt x="773" y="1540"/>
                  </a:cubicBezTo>
                  <a:cubicBezTo>
                    <a:pt x="963" y="1540"/>
                    <a:pt x="1156" y="1469"/>
                    <a:pt x="1313" y="1312"/>
                  </a:cubicBezTo>
                  <a:cubicBezTo>
                    <a:pt x="1598" y="998"/>
                    <a:pt x="1598" y="542"/>
                    <a:pt x="1313" y="228"/>
                  </a:cubicBezTo>
                  <a:cubicBezTo>
                    <a:pt x="1156" y="71"/>
                    <a:pt x="963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614;p48">
              <a:extLst>
                <a:ext uri="{FF2B5EF4-FFF2-40B4-BE49-F238E27FC236}">
                  <a16:creationId xmlns:a16="http://schemas.microsoft.com/office/drawing/2014/main" id="{AFF15CCC-1F7A-8F87-2F09-0515DF873E31}"/>
                </a:ext>
              </a:extLst>
            </p:cNvPr>
            <p:cNvSpPr/>
            <p:nvPr/>
          </p:nvSpPr>
          <p:spPr>
            <a:xfrm>
              <a:off x="2448325" y="3766250"/>
              <a:ext cx="39975" cy="38175"/>
            </a:xfrm>
            <a:custGeom>
              <a:avLst/>
              <a:gdLst/>
              <a:ahLst/>
              <a:cxnLst/>
              <a:rect l="l" t="t" r="r" b="b"/>
              <a:pathLst>
                <a:path w="1599" h="1527" extrusionOk="0">
                  <a:moveTo>
                    <a:pt x="774" y="0"/>
                  </a:moveTo>
                  <a:cubicBezTo>
                    <a:pt x="379" y="0"/>
                    <a:pt x="0" y="307"/>
                    <a:pt x="0" y="770"/>
                  </a:cubicBezTo>
                  <a:cubicBezTo>
                    <a:pt x="0" y="1233"/>
                    <a:pt x="379" y="1527"/>
                    <a:pt x="774" y="1527"/>
                  </a:cubicBezTo>
                  <a:cubicBezTo>
                    <a:pt x="963" y="1527"/>
                    <a:pt x="1156" y="1460"/>
                    <a:pt x="1313" y="1312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615;p48">
              <a:extLst>
                <a:ext uri="{FF2B5EF4-FFF2-40B4-BE49-F238E27FC236}">
                  <a16:creationId xmlns:a16="http://schemas.microsoft.com/office/drawing/2014/main" id="{379D0770-5D75-DE00-B5D7-9337F0C7C237}"/>
                </a:ext>
              </a:extLst>
            </p:cNvPr>
            <p:cNvSpPr/>
            <p:nvPr/>
          </p:nvSpPr>
          <p:spPr>
            <a:xfrm>
              <a:off x="2374850" y="3839725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6" y="1512"/>
                    <a:pt x="770" y="1512"/>
                  </a:cubicBezTo>
                  <a:cubicBezTo>
                    <a:pt x="960" y="1512"/>
                    <a:pt x="1155" y="1441"/>
                    <a:pt x="1313" y="1283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616;p48">
              <a:extLst>
                <a:ext uri="{FF2B5EF4-FFF2-40B4-BE49-F238E27FC236}">
                  <a16:creationId xmlns:a16="http://schemas.microsoft.com/office/drawing/2014/main" id="{EA52B697-E379-48C2-CD9A-75F48430F270}"/>
                </a:ext>
              </a:extLst>
            </p:cNvPr>
            <p:cNvSpPr/>
            <p:nvPr/>
          </p:nvSpPr>
          <p:spPr>
            <a:xfrm>
              <a:off x="2301375" y="391320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6"/>
                    <a:pt x="1" y="769"/>
                  </a:cubicBezTo>
                  <a:cubicBezTo>
                    <a:pt x="1" y="1212"/>
                    <a:pt x="377" y="1511"/>
                    <a:pt x="770" y="1511"/>
                  </a:cubicBezTo>
                  <a:cubicBezTo>
                    <a:pt x="961" y="1511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617;p48">
              <a:extLst>
                <a:ext uri="{FF2B5EF4-FFF2-40B4-BE49-F238E27FC236}">
                  <a16:creationId xmlns:a16="http://schemas.microsoft.com/office/drawing/2014/main" id="{6096BAE3-7D9F-70E4-85AD-30B5903AD626}"/>
                </a:ext>
              </a:extLst>
            </p:cNvPr>
            <p:cNvSpPr/>
            <p:nvPr/>
          </p:nvSpPr>
          <p:spPr>
            <a:xfrm>
              <a:off x="2882025" y="391317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19"/>
                    <a:pt x="1027" y="1519"/>
                  </a:cubicBezTo>
                  <a:cubicBezTo>
                    <a:pt x="1220" y="1519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618;p48">
              <a:extLst>
                <a:ext uri="{FF2B5EF4-FFF2-40B4-BE49-F238E27FC236}">
                  <a16:creationId xmlns:a16="http://schemas.microsoft.com/office/drawing/2014/main" id="{7C08749D-0C00-81CC-1A8A-5A5F75CDCF1D}"/>
                </a:ext>
              </a:extLst>
            </p:cNvPr>
            <p:cNvSpPr/>
            <p:nvPr/>
          </p:nvSpPr>
          <p:spPr>
            <a:xfrm>
              <a:off x="2808550" y="3839700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3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3" y="1441"/>
                    <a:pt x="1569" y="1284"/>
                  </a:cubicBezTo>
                  <a:cubicBezTo>
                    <a:pt x="2055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619;p48">
              <a:extLst>
                <a:ext uri="{FF2B5EF4-FFF2-40B4-BE49-F238E27FC236}">
                  <a16:creationId xmlns:a16="http://schemas.microsoft.com/office/drawing/2014/main" id="{8F4C84CD-D2EE-ADBA-A66E-4B48B231CF82}"/>
                </a:ext>
              </a:extLst>
            </p:cNvPr>
            <p:cNvSpPr/>
            <p:nvPr/>
          </p:nvSpPr>
          <p:spPr>
            <a:xfrm>
              <a:off x="2735775" y="37662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00" y="1"/>
                  </a:moveTo>
                  <a:cubicBezTo>
                    <a:pt x="315" y="1"/>
                    <a:pt x="1" y="828"/>
                    <a:pt x="486" y="1313"/>
                  </a:cubicBezTo>
                  <a:cubicBezTo>
                    <a:pt x="629" y="1456"/>
                    <a:pt x="821" y="1527"/>
                    <a:pt x="1014" y="1527"/>
                  </a:cubicBezTo>
                  <a:cubicBezTo>
                    <a:pt x="1206" y="1527"/>
                    <a:pt x="1399" y="1456"/>
                    <a:pt x="1542" y="1313"/>
                  </a:cubicBezTo>
                  <a:cubicBezTo>
                    <a:pt x="2027" y="828"/>
                    <a:pt x="1684" y="1"/>
                    <a:pt x="1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620;p48">
              <a:extLst>
                <a:ext uri="{FF2B5EF4-FFF2-40B4-BE49-F238E27FC236}">
                  <a16:creationId xmlns:a16="http://schemas.microsoft.com/office/drawing/2014/main" id="{5BCC0176-29A7-AE04-E804-A2A06E2192E4}"/>
                </a:ext>
              </a:extLst>
            </p:cNvPr>
            <p:cNvSpPr/>
            <p:nvPr/>
          </p:nvSpPr>
          <p:spPr>
            <a:xfrm>
              <a:off x="2662325" y="3692750"/>
              <a:ext cx="50650" cy="38200"/>
            </a:xfrm>
            <a:custGeom>
              <a:avLst/>
              <a:gdLst/>
              <a:ahLst/>
              <a:cxnLst/>
              <a:rect l="l" t="t" r="r" b="b"/>
              <a:pathLst>
                <a:path w="2026" h="1528" extrusionOk="0">
                  <a:moveTo>
                    <a:pt x="999" y="1"/>
                  </a:moveTo>
                  <a:cubicBezTo>
                    <a:pt x="342" y="1"/>
                    <a:pt x="0" y="828"/>
                    <a:pt x="485" y="1313"/>
                  </a:cubicBezTo>
                  <a:cubicBezTo>
                    <a:pt x="628" y="1456"/>
                    <a:pt x="820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3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621;p48">
              <a:extLst>
                <a:ext uri="{FF2B5EF4-FFF2-40B4-BE49-F238E27FC236}">
                  <a16:creationId xmlns:a16="http://schemas.microsoft.com/office/drawing/2014/main" id="{2837E0C2-5435-7672-025D-80FA8128899A}"/>
                </a:ext>
              </a:extLst>
            </p:cNvPr>
            <p:cNvSpPr/>
            <p:nvPr/>
          </p:nvSpPr>
          <p:spPr>
            <a:xfrm>
              <a:off x="2588850" y="3619275"/>
              <a:ext cx="50675" cy="38200"/>
            </a:xfrm>
            <a:custGeom>
              <a:avLst/>
              <a:gdLst/>
              <a:ahLst/>
              <a:cxnLst/>
              <a:rect l="l" t="t" r="r" b="b"/>
              <a:pathLst>
                <a:path w="2027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28" y="1456"/>
                    <a:pt x="821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4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622;p48">
              <a:extLst>
                <a:ext uri="{FF2B5EF4-FFF2-40B4-BE49-F238E27FC236}">
                  <a16:creationId xmlns:a16="http://schemas.microsoft.com/office/drawing/2014/main" id="{7F7FECB7-E1F9-ED85-29AF-FEAA092D2E8B}"/>
                </a:ext>
              </a:extLst>
            </p:cNvPr>
            <p:cNvSpPr/>
            <p:nvPr/>
          </p:nvSpPr>
          <p:spPr>
            <a:xfrm>
              <a:off x="2515375" y="35458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28" y="0"/>
                  </a:moveTo>
                  <a:cubicBezTo>
                    <a:pt x="343" y="0"/>
                    <a:pt x="0" y="828"/>
                    <a:pt x="486" y="1313"/>
                  </a:cubicBezTo>
                  <a:cubicBezTo>
                    <a:pt x="628" y="1455"/>
                    <a:pt x="821" y="1527"/>
                    <a:pt x="1013" y="1527"/>
                  </a:cubicBezTo>
                  <a:cubicBezTo>
                    <a:pt x="1206" y="1527"/>
                    <a:pt x="1399" y="1455"/>
                    <a:pt x="1541" y="1313"/>
                  </a:cubicBezTo>
                  <a:cubicBezTo>
                    <a:pt x="2026" y="828"/>
                    <a:pt x="1684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623;p48">
              <a:extLst>
                <a:ext uri="{FF2B5EF4-FFF2-40B4-BE49-F238E27FC236}">
                  <a16:creationId xmlns:a16="http://schemas.microsoft.com/office/drawing/2014/main" id="{825A62CB-3A0D-998D-F560-E36D032BE8A6}"/>
                </a:ext>
              </a:extLst>
            </p:cNvPr>
            <p:cNvSpPr/>
            <p:nvPr/>
          </p:nvSpPr>
          <p:spPr>
            <a:xfrm>
              <a:off x="2441900" y="3472350"/>
              <a:ext cx="51375" cy="38175"/>
            </a:xfrm>
            <a:custGeom>
              <a:avLst/>
              <a:gdLst/>
              <a:ahLst/>
              <a:cxnLst/>
              <a:rect l="l" t="t" r="r" b="b"/>
              <a:pathLst>
                <a:path w="2055" h="1527" extrusionOk="0">
                  <a:moveTo>
                    <a:pt x="1028" y="0"/>
                  </a:moveTo>
                  <a:cubicBezTo>
                    <a:pt x="343" y="0"/>
                    <a:pt x="1" y="828"/>
                    <a:pt x="486" y="1313"/>
                  </a:cubicBezTo>
                  <a:cubicBezTo>
                    <a:pt x="643" y="1455"/>
                    <a:pt x="835" y="1527"/>
                    <a:pt x="1028" y="1527"/>
                  </a:cubicBezTo>
                  <a:cubicBezTo>
                    <a:pt x="1220" y="1527"/>
                    <a:pt x="1413" y="1455"/>
                    <a:pt x="1570" y="1313"/>
                  </a:cubicBezTo>
                  <a:cubicBezTo>
                    <a:pt x="2055" y="828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624;p48">
              <a:extLst>
                <a:ext uri="{FF2B5EF4-FFF2-40B4-BE49-F238E27FC236}">
                  <a16:creationId xmlns:a16="http://schemas.microsoft.com/office/drawing/2014/main" id="{66A0F645-B648-100B-9ED5-0658CEC85313}"/>
                </a:ext>
              </a:extLst>
            </p:cNvPr>
            <p:cNvSpPr/>
            <p:nvPr/>
          </p:nvSpPr>
          <p:spPr>
            <a:xfrm>
              <a:off x="2368425" y="3399600"/>
              <a:ext cx="51400" cy="37450"/>
            </a:xfrm>
            <a:custGeom>
              <a:avLst/>
              <a:gdLst/>
              <a:ahLst/>
              <a:cxnLst/>
              <a:rect l="l" t="t" r="r" b="b"/>
              <a:pathLst>
                <a:path w="2056" h="1498" extrusionOk="0">
                  <a:moveTo>
                    <a:pt x="1028" y="0"/>
                  </a:moveTo>
                  <a:cubicBezTo>
                    <a:pt x="343" y="0"/>
                    <a:pt x="1" y="799"/>
                    <a:pt x="486" y="1284"/>
                  </a:cubicBezTo>
                  <a:cubicBezTo>
                    <a:pt x="643" y="1427"/>
                    <a:pt x="835" y="1498"/>
                    <a:pt x="1028" y="1498"/>
                  </a:cubicBezTo>
                  <a:cubicBezTo>
                    <a:pt x="1221" y="1498"/>
                    <a:pt x="1413" y="1427"/>
                    <a:pt x="1570" y="1284"/>
                  </a:cubicBezTo>
                  <a:cubicBezTo>
                    <a:pt x="2055" y="799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625;p48">
              <a:extLst>
                <a:ext uri="{FF2B5EF4-FFF2-40B4-BE49-F238E27FC236}">
                  <a16:creationId xmlns:a16="http://schemas.microsoft.com/office/drawing/2014/main" id="{7E46A02A-E63A-2E95-A1A1-B5B1B86DFE4C}"/>
                </a:ext>
              </a:extLst>
            </p:cNvPr>
            <p:cNvSpPr/>
            <p:nvPr/>
          </p:nvSpPr>
          <p:spPr>
            <a:xfrm>
              <a:off x="2294975" y="332612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53760DD-2132-585D-6916-760F2B287CEB}"/>
              </a:ext>
            </a:extLst>
          </p:cNvPr>
          <p:cNvSpPr/>
          <p:nvPr/>
        </p:nvSpPr>
        <p:spPr>
          <a:xfrm>
            <a:off x="5594683" y="4521868"/>
            <a:ext cx="3539289" cy="621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3690E-8C55-B2EB-00EA-63A6DA31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311" y="819298"/>
            <a:ext cx="352425" cy="352425"/>
          </a:xfrm>
          <a:prstGeom prst="rect">
            <a:avLst/>
          </a:prstGeom>
        </p:spPr>
      </p:pic>
      <p:sp>
        <p:nvSpPr>
          <p:cNvPr id="9" name="Google Shape;707;p33">
            <a:extLst>
              <a:ext uri="{FF2B5EF4-FFF2-40B4-BE49-F238E27FC236}">
                <a16:creationId xmlns:a16="http://schemas.microsoft.com/office/drawing/2014/main" id="{F6FB76C5-5F23-5039-2A66-2AAC83E06DF6}"/>
              </a:ext>
            </a:extLst>
          </p:cNvPr>
          <p:cNvSpPr/>
          <p:nvPr/>
        </p:nvSpPr>
        <p:spPr>
          <a:xfrm flipH="1">
            <a:off x="4550045" y="86478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map with green dots&#10;&#10;Description automatically generated">
            <a:extLst>
              <a:ext uri="{FF2B5EF4-FFF2-40B4-BE49-F238E27FC236}">
                <a16:creationId xmlns:a16="http://schemas.microsoft.com/office/drawing/2014/main" id="{1D4E25FA-365C-37F7-0E81-4C0376BE2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58" y="336004"/>
            <a:ext cx="4305870" cy="4809868"/>
          </a:xfrm>
          <a:prstGeom prst="rect">
            <a:avLst/>
          </a:prstGeom>
        </p:spPr>
      </p:pic>
      <p:grpSp>
        <p:nvGrpSpPr>
          <p:cNvPr id="10" name="Google Shape;1575;p48">
            <a:extLst>
              <a:ext uri="{FF2B5EF4-FFF2-40B4-BE49-F238E27FC236}">
                <a16:creationId xmlns:a16="http://schemas.microsoft.com/office/drawing/2014/main" id="{4051382C-553F-BCAB-4233-C4C5E7E9694B}"/>
              </a:ext>
            </a:extLst>
          </p:cNvPr>
          <p:cNvGrpSpPr/>
          <p:nvPr/>
        </p:nvGrpSpPr>
        <p:grpSpPr>
          <a:xfrm rot="5400000">
            <a:off x="4554544" y="4191961"/>
            <a:ext cx="782297" cy="782290"/>
            <a:chOff x="4252620" y="1399157"/>
            <a:chExt cx="732078" cy="732070"/>
          </a:xfrm>
        </p:grpSpPr>
        <p:sp>
          <p:nvSpPr>
            <p:cNvPr id="11" name="Google Shape;1576;p48">
              <a:extLst>
                <a:ext uri="{FF2B5EF4-FFF2-40B4-BE49-F238E27FC236}">
                  <a16:creationId xmlns:a16="http://schemas.microsoft.com/office/drawing/2014/main" id="{182615FC-97AC-7BCF-8535-F984713E277A}"/>
                </a:ext>
              </a:extLst>
            </p:cNvPr>
            <p:cNvSpPr/>
            <p:nvPr/>
          </p:nvSpPr>
          <p:spPr>
            <a:xfrm>
              <a:off x="4506770" y="1653299"/>
              <a:ext cx="477928" cy="477928"/>
            </a:xfrm>
            <a:custGeom>
              <a:avLst/>
              <a:gdLst/>
              <a:ahLst/>
              <a:cxnLst/>
              <a:rect l="l" t="t" r="r" b="b"/>
              <a:pathLst>
                <a:path w="21999" h="21999" fill="none" extrusionOk="0">
                  <a:moveTo>
                    <a:pt x="21999" y="21999"/>
                  </a:moveTo>
                  <a:lnTo>
                    <a:pt x="1" y="21999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77;p48">
              <a:extLst>
                <a:ext uri="{FF2B5EF4-FFF2-40B4-BE49-F238E27FC236}">
                  <a16:creationId xmlns:a16="http://schemas.microsoft.com/office/drawing/2014/main" id="{6BDBF2FD-011A-9851-D839-919EDCFBF210}"/>
                </a:ext>
              </a:extLst>
            </p:cNvPr>
            <p:cNvSpPr/>
            <p:nvPr/>
          </p:nvSpPr>
          <p:spPr>
            <a:xfrm>
              <a:off x="4379695" y="1526228"/>
              <a:ext cx="477928" cy="477928"/>
            </a:xfrm>
            <a:custGeom>
              <a:avLst/>
              <a:gdLst/>
              <a:ahLst/>
              <a:cxnLst/>
              <a:rect l="l" t="t" r="r" b="b"/>
              <a:pathLst>
                <a:path w="21999" h="21999" fill="none" extrusionOk="0">
                  <a:moveTo>
                    <a:pt x="21999" y="21999"/>
                  </a:moveTo>
                  <a:lnTo>
                    <a:pt x="1" y="21999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8;p48">
              <a:extLst>
                <a:ext uri="{FF2B5EF4-FFF2-40B4-BE49-F238E27FC236}">
                  <a16:creationId xmlns:a16="http://schemas.microsoft.com/office/drawing/2014/main" id="{AA171723-5004-074F-3600-552399DA3DF5}"/>
                </a:ext>
              </a:extLst>
            </p:cNvPr>
            <p:cNvSpPr/>
            <p:nvPr/>
          </p:nvSpPr>
          <p:spPr>
            <a:xfrm>
              <a:off x="4252620" y="1399157"/>
              <a:ext cx="477928" cy="478537"/>
            </a:xfrm>
            <a:custGeom>
              <a:avLst/>
              <a:gdLst/>
              <a:ahLst/>
              <a:cxnLst/>
              <a:rect l="l" t="t" r="r" b="b"/>
              <a:pathLst>
                <a:path w="21999" h="22027" fill="none" extrusionOk="0">
                  <a:moveTo>
                    <a:pt x="21999" y="22027"/>
                  </a:moveTo>
                  <a:lnTo>
                    <a:pt x="0" y="22027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03;p33">
            <a:extLst>
              <a:ext uri="{FF2B5EF4-FFF2-40B4-BE49-F238E27FC236}">
                <a16:creationId xmlns:a16="http://schemas.microsoft.com/office/drawing/2014/main" id="{C84F12CF-4A13-C8E9-AB71-C7944BB3E3CF}"/>
              </a:ext>
            </a:extLst>
          </p:cNvPr>
          <p:cNvSpPr txBox="1">
            <a:spLocks/>
          </p:cNvSpPr>
          <p:nvPr/>
        </p:nvSpPr>
        <p:spPr>
          <a:xfrm>
            <a:off x="5241213" y="2924558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Premissa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:</a:t>
            </a:r>
          </a:p>
        </p:txBody>
      </p:sp>
      <p:sp>
        <p:nvSpPr>
          <p:cNvPr id="16" name="Google Shape;1005;p42">
            <a:extLst>
              <a:ext uri="{FF2B5EF4-FFF2-40B4-BE49-F238E27FC236}">
                <a16:creationId xmlns:a16="http://schemas.microsoft.com/office/drawing/2014/main" id="{C33D1886-D74C-A376-96FC-96EF9DB4C4D2}"/>
              </a:ext>
            </a:extLst>
          </p:cNvPr>
          <p:cNvSpPr txBox="1"/>
          <p:nvPr/>
        </p:nvSpPr>
        <p:spPr>
          <a:xfrm>
            <a:off x="6502596" y="4786283"/>
            <a:ext cx="2786360" cy="63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</a:t>
            </a:r>
            <a:r>
              <a:rPr lang="en" sz="90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Registros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" sz="90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administrativos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, IBGE – 2017</a:t>
            </a:r>
          </a:p>
        </p:txBody>
      </p:sp>
      <p:pic>
        <p:nvPicPr>
          <p:cNvPr id="19" name="Graphic 18" descr="Water with solid fill">
            <a:extLst>
              <a:ext uri="{FF2B5EF4-FFF2-40B4-BE49-F238E27FC236}">
                <a16:creationId xmlns:a16="http://schemas.microsoft.com/office/drawing/2014/main" id="{27E249EC-E585-0B2D-8CA2-18FFD91DB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2527" y="3958446"/>
            <a:ext cx="590910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64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Heart with pulse with solid fill">
            <a:extLst>
              <a:ext uri="{FF2B5EF4-FFF2-40B4-BE49-F238E27FC236}">
                <a16:creationId xmlns:a16="http://schemas.microsoft.com/office/drawing/2014/main" id="{E892E726-B804-ED6B-9D62-3AC5545EC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0177" y="3990795"/>
            <a:ext cx="655608" cy="655608"/>
          </a:xfrm>
          <a:prstGeom prst="rect">
            <a:avLst/>
          </a:prstGeom>
        </p:spPr>
      </p:pic>
      <p:sp>
        <p:nvSpPr>
          <p:cNvPr id="20" name="Google Shape;703;p33">
            <a:extLst>
              <a:ext uri="{FF2B5EF4-FFF2-40B4-BE49-F238E27FC236}">
                <a16:creationId xmlns:a16="http://schemas.microsoft.com/office/drawing/2014/main" id="{968EA319-B564-ECFD-CEDD-DA22A469FB7C}"/>
              </a:ext>
            </a:extLst>
          </p:cNvPr>
          <p:cNvSpPr txBox="1">
            <a:spLocks/>
          </p:cNvSpPr>
          <p:nvPr/>
        </p:nvSpPr>
        <p:spPr>
          <a:xfrm>
            <a:off x="5262779" y="1339455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Saúde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:</a:t>
            </a:r>
          </a:p>
        </p:txBody>
      </p:sp>
      <p:sp>
        <p:nvSpPr>
          <p:cNvPr id="24" name="Google Shape;704;p33">
            <a:extLst>
              <a:ext uri="{FF2B5EF4-FFF2-40B4-BE49-F238E27FC236}">
                <a16:creationId xmlns:a16="http://schemas.microsoft.com/office/drawing/2014/main" id="{DA3940DA-4488-BDFC-F825-29068A179BF3}"/>
              </a:ext>
            </a:extLst>
          </p:cNvPr>
          <p:cNvSpPr txBox="1">
            <a:spLocks/>
          </p:cNvSpPr>
          <p:nvPr/>
        </p:nvSpPr>
        <p:spPr>
          <a:xfrm>
            <a:off x="5500816" y="1739852"/>
            <a:ext cx="2739852" cy="1015099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  <a:latin typeface="Rubik"/>
              </a:rPr>
              <a:t>Definição</a:t>
            </a:r>
            <a:r>
              <a:rPr lang="en" sz="1200">
                <a:solidFill>
                  <a:schemeClr val="tx1"/>
                </a:solidFill>
                <a:latin typeface="Rubik"/>
              </a:rPr>
              <a:t> de </a:t>
            </a:r>
            <a:r>
              <a:rPr lang="en" sz="1200" b="1">
                <a:solidFill>
                  <a:schemeClr val="tx1"/>
                </a:solidFill>
                <a:latin typeface="Rubik"/>
              </a:rPr>
              <a:t>score </a:t>
            </a:r>
            <a:r>
              <a:rPr lang="en" sz="1200">
                <a:solidFill>
                  <a:schemeClr val="tx1"/>
                </a:solidFill>
                <a:latin typeface="Rubik"/>
              </a:rPr>
              <a:t>com base no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somatório</a:t>
            </a:r>
            <a:r>
              <a:rPr lang="en" sz="1200">
                <a:solidFill>
                  <a:schemeClr val="tx1"/>
                </a:solidFill>
                <a:latin typeface="Rubik"/>
              </a:rPr>
              <a:t> de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diversos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índices</a:t>
            </a:r>
            <a:r>
              <a:rPr lang="en" sz="1200">
                <a:solidFill>
                  <a:schemeClr val="tx1"/>
                </a:solidFill>
                <a:latin typeface="Rubik"/>
              </a:rPr>
              <a:t> de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saúde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normalizados</a:t>
            </a:r>
            <a:endParaRPr lang="en" sz="1200">
              <a:solidFill>
                <a:schemeClr val="tx1"/>
              </a:solidFill>
              <a:latin typeface="Rubik"/>
            </a:endParaRPr>
          </a:p>
          <a:p>
            <a:endParaRPr lang="en" sz="1200">
              <a:solidFill>
                <a:schemeClr val="tx1"/>
              </a:solidFill>
              <a:latin typeface="Rubik"/>
            </a:endParaRPr>
          </a:p>
          <a:p>
            <a:pPr marL="171450" indent="-171450">
              <a:buChar char="•"/>
            </a:pPr>
            <a:r>
              <a:rPr lang="en" sz="1200">
                <a:solidFill>
                  <a:schemeClr val="tx1"/>
                </a:solidFill>
                <a:latin typeface="Rubik"/>
              </a:rPr>
              <a:t>Quanto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mais</a:t>
            </a:r>
            <a:r>
              <a:rPr lang="en" sz="1200">
                <a:solidFill>
                  <a:schemeClr val="tx1"/>
                </a:solidFill>
                <a:latin typeface="Rubik"/>
              </a:rPr>
              <a:t> claro,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mais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alarmante</a:t>
            </a:r>
            <a:r>
              <a:rPr lang="en" sz="1200">
                <a:solidFill>
                  <a:schemeClr val="tx1"/>
                </a:solidFill>
                <a:latin typeface="Rubik"/>
              </a:rPr>
              <a:t> é o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município</a:t>
            </a:r>
            <a:endParaRPr lang="en" sz="1200">
              <a:solidFill>
                <a:schemeClr val="tx1"/>
              </a:solidFill>
              <a:latin typeface="Rubik"/>
            </a:endParaRPr>
          </a:p>
        </p:txBody>
      </p:sp>
      <p:sp>
        <p:nvSpPr>
          <p:cNvPr id="27" name="Google Shape;704;p33">
            <a:extLst>
              <a:ext uri="{FF2B5EF4-FFF2-40B4-BE49-F238E27FC236}">
                <a16:creationId xmlns:a16="http://schemas.microsoft.com/office/drawing/2014/main" id="{80E853CD-A95E-B69C-5BC6-1EC4CFE071E1}"/>
              </a:ext>
            </a:extLst>
          </p:cNvPr>
          <p:cNvSpPr txBox="1">
            <a:spLocks/>
          </p:cNvSpPr>
          <p:nvPr/>
        </p:nvSpPr>
        <p:spPr>
          <a:xfrm>
            <a:off x="5500815" y="3591999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  <a:latin typeface="Rubik"/>
              </a:rPr>
              <a:t>Selecionar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municípios</a:t>
            </a:r>
            <a:r>
              <a:rPr lang="en" sz="1200">
                <a:solidFill>
                  <a:schemeClr val="tx1"/>
                </a:solidFill>
                <a:latin typeface="Rubik"/>
              </a:rPr>
              <a:t> com </a:t>
            </a:r>
            <a:r>
              <a:rPr lang="en" sz="1200" b="1">
                <a:solidFill>
                  <a:schemeClr val="tx1"/>
                </a:solidFill>
                <a:latin typeface="Rubik"/>
              </a:rPr>
              <a:t>score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acima</a:t>
            </a:r>
            <a:r>
              <a:rPr lang="en" sz="1200">
                <a:solidFill>
                  <a:schemeClr val="tx1"/>
                </a:solidFill>
                <a:latin typeface="Rubik"/>
              </a:rPr>
              <a:t> da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mediana</a:t>
            </a:r>
          </a:p>
        </p:txBody>
      </p:sp>
      <p:sp>
        <p:nvSpPr>
          <p:cNvPr id="41" name="Google Shape;699;p33">
            <a:extLst>
              <a:ext uri="{FF2B5EF4-FFF2-40B4-BE49-F238E27FC236}">
                <a16:creationId xmlns:a16="http://schemas.microsoft.com/office/drawing/2014/main" id="{D4A98E1F-5476-5E05-201F-9CD68FD2FFAB}"/>
              </a:ext>
            </a:extLst>
          </p:cNvPr>
          <p:cNvSpPr txBox="1">
            <a:spLocks/>
          </p:cNvSpPr>
          <p:nvPr/>
        </p:nvSpPr>
        <p:spPr>
          <a:xfrm>
            <a:off x="5244158" y="817552"/>
            <a:ext cx="2523687" cy="35743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b="1" err="1">
                <a:solidFill>
                  <a:schemeClr val="tx1"/>
                </a:solidFill>
                <a:latin typeface="Poppins"/>
              </a:rPr>
              <a:t>Vulnerabilidade</a:t>
            </a:r>
          </a:p>
        </p:txBody>
      </p:sp>
      <p:grpSp>
        <p:nvGrpSpPr>
          <p:cNvPr id="981" name="Google Shape;1589;p48">
            <a:extLst>
              <a:ext uri="{FF2B5EF4-FFF2-40B4-BE49-F238E27FC236}">
                <a16:creationId xmlns:a16="http://schemas.microsoft.com/office/drawing/2014/main" id="{E146E339-0638-60DF-ABCB-39D732C2CB42}"/>
              </a:ext>
            </a:extLst>
          </p:cNvPr>
          <p:cNvGrpSpPr/>
          <p:nvPr/>
        </p:nvGrpSpPr>
        <p:grpSpPr>
          <a:xfrm>
            <a:off x="7943800" y="684014"/>
            <a:ext cx="810969" cy="805328"/>
            <a:chOff x="2173700" y="3204150"/>
            <a:chExt cx="874550" cy="868475"/>
          </a:xfrm>
        </p:grpSpPr>
        <p:sp>
          <p:nvSpPr>
            <p:cNvPr id="49" name="Google Shape;1590;p48">
              <a:extLst>
                <a:ext uri="{FF2B5EF4-FFF2-40B4-BE49-F238E27FC236}">
                  <a16:creationId xmlns:a16="http://schemas.microsoft.com/office/drawing/2014/main" id="{D9B9D5F3-C09E-7B4E-D713-7A9D1FED9605}"/>
                </a:ext>
              </a:extLst>
            </p:cNvPr>
            <p:cNvSpPr/>
            <p:nvPr/>
          </p:nvSpPr>
          <p:spPr>
            <a:xfrm>
              <a:off x="2588850" y="320415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27" y="0"/>
                  </a:moveTo>
                  <a:cubicBezTo>
                    <a:pt x="343" y="0"/>
                    <a:pt x="0" y="828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4"/>
                    <a:pt x="1769" y="771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91;p48">
              <a:extLst>
                <a:ext uri="{FF2B5EF4-FFF2-40B4-BE49-F238E27FC236}">
                  <a16:creationId xmlns:a16="http://schemas.microsoft.com/office/drawing/2014/main" id="{148B450E-E12A-0981-142B-61AA8A1240AF}"/>
                </a:ext>
              </a:extLst>
            </p:cNvPr>
            <p:cNvSpPr/>
            <p:nvPr/>
          </p:nvSpPr>
          <p:spPr>
            <a:xfrm>
              <a:off x="2588850" y="3308275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92;p48">
              <a:extLst>
                <a:ext uri="{FF2B5EF4-FFF2-40B4-BE49-F238E27FC236}">
                  <a16:creationId xmlns:a16="http://schemas.microsoft.com/office/drawing/2014/main" id="{B5075E22-584E-3A76-A2E9-1C36897D716B}"/>
                </a:ext>
              </a:extLst>
            </p:cNvPr>
            <p:cNvSpPr/>
            <p:nvPr/>
          </p:nvSpPr>
          <p:spPr>
            <a:xfrm>
              <a:off x="2588850" y="3411725"/>
              <a:ext cx="44250" cy="38500"/>
            </a:xfrm>
            <a:custGeom>
              <a:avLst/>
              <a:gdLst/>
              <a:ahLst/>
              <a:cxnLst/>
              <a:rect l="l" t="t" r="r" b="b"/>
              <a:pathLst>
                <a:path w="1770" h="1540" extrusionOk="0">
                  <a:moveTo>
                    <a:pt x="1027" y="0"/>
                  </a:moveTo>
                  <a:cubicBezTo>
                    <a:pt x="343" y="0"/>
                    <a:pt x="0" y="827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3"/>
                    <a:pt x="1769" y="770"/>
                  </a:cubicBezTo>
                  <a:cubicBezTo>
                    <a:pt x="1769" y="342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3;p48">
              <a:extLst>
                <a:ext uri="{FF2B5EF4-FFF2-40B4-BE49-F238E27FC236}">
                  <a16:creationId xmlns:a16="http://schemas.microsoft.com/office/drawing/2014/main" id="{614DEF5A-54F6-CA4B-7F50-A774E8B7EA7D}"/>
                </a:ext>
              </a:extLst>
            </p:cNvPr>
            <p:cNvSpPr/>
            <p:nvPr/>
          </p:nvSpPr>
          <p:spPr>
            <a:xfrm>
              <a:off x="2588850" y="3515850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94;p48">
              <a:extLst>
                <a:ext uri="{FF2B5EF4-FFF2-40B4-BE49-F238E27FC236}">
                  <a16:creationId xmlns:a16="http://schemas.microsoft.com/office/drawing/2014/main" id="{A4332947-2E04-3088-E599-CE54EBFFA299}"/>
                </a:ext>
              </a:extLst>
            </p:cNvPr>
            <p:cNvSpPr/>
            <p:nvPr/>
          </p:nvSpPr>
          <p:spPr>
            <a:xfrm>
              <a:off x="2588850" y="3619275"/>
              <a:ext cx="44250" cy="38225"/>
            </a:xfrm>
            <a:custGeom>
              <a:avLst/>
              <a:gdLst/>
              <a:ahLst/>
              <a:cxnLst/>
              <a:rect l="l" t="t" r="r" b="b"/>
              <a:pathLst>
                <a:path w="1770" h="1529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5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95;p48">
              <a:extLst>
                <a:ext uri="{FF2B5EF4-FFF2-40B4-BE49-F238E27FC236}">
                  <a16:creationId xmlns:a16="http://schemas.microsoft.com/office/drawing/2014/main" id="{089DF99F-4BC7-B163-0020-508ADBC1C0E9}"/>
                </a:ext>
              </a:extLst>
            </p:cNvPr>
            <p:cNvSpPr/>
            <p:nvPr/>
          </p:nvSpPr>
          <p:spPr>
            <a:xfrm>
              <a:off x="2588850" y="3723425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1"/>
                  </a:moveTo>
                  <a:cubicBezTo>
                    <a:pt x="343" y="1"/>
                    <a:pt x="0" y="799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96;p48">
              <a:extLst>
                <a:ext uri="{FF2B5EF4-FFF2-40B4-BE49-F238E27FC236}">
                  <a16:creationId xmlns:a16="http://schemas.microsoft.com/office/drawing/2014/main" id="{DE029E8D-3EE3-450D-1D7D-91A0BAA0739C}"/>
                </a:ext>
              </a:extLst>
            </p:cNvPr>
            <p:cNvSpPr/>
            <p:nvPr/>
          </p:nvSpPr>
          <p:spPr>
            <a:xfrm>
              <a:off x="2588850" y="3826850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97;p48">
              <a:extLst>
                <a:ext uri="{FF2B5EF4-FFF2-40B4-BE49-F238E27FC236}">
                  <a16:creationId xmlns:a16="http://schemas.microsoft.com/office/drawing/2014/main" id="{A69D91BE-B9E1-D753-9EA4-94802EA72886}"/>
                </a:ext>
              </a:extLst>
            </p:cNvPr>
            <p:cNvSpPr/>
            <p:nvPr/>
          </p:nvSpPr>
          <p:spPr>
            <a:xfrm>
              <a:off x="2588850" y="3931000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0"/>
                  </a:moveTo>
                  <a:cubicBezTo>
                    <a:pt x="343" y="0"/>
                    <a:pt x="0" y="799"/>
                    <a:pt x="485" y="1284"/>
                  </a:cubicBezTo>
                  <a:cubicBezTo>
                    <a:pt x="642" y="1441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98;p48">
              <a:extLst>
                <a:ext uri="{FF2B5EF4-FFF2-40B4-BE49-F238E27FC236}">
                  <a16:creationId xmlns:a16="http://schemas.microsoft.com/office/drawing/2014/main" id="{F37B248B-3C6E-A0ED-A289-8E45E6FF519A}"/>
                </a:ext>
              </a:extLst>
            </p:cNvPr>
            <p:cNvSpPr/>
            <p:nvPr/>
          </p:nvSpPr>
          <p:spPr>
            <a:xfrm>
              <a:off x="2588850" y="4034425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99;p48">
              <a:extLst>
                <a:ext uri="{FF2B5EF4-FFF2-40B4-BE49-F238E27FC236}">
                  <a16:creationId xmlns:a16="http://schemas.microsoft.com/office/drawing/2014/main" id="{E2617EE5-1A2A-9662-E254-FEEED9F495FD}"/>
                </a:ext>
              </a:extLst>
            </p:cNvPr>
            <p:cNvSpPr/>
            <p:nvPr/>
          </p:nvSpPr>
          <p:spPr>
            <a:xfrm>
              <a:off x="30040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05" y="1"/>
                  </a:moveTo>
                  <a:cubicBezTo>
                    <a:pt x="820" y="1"/>
                    <a:pt x="633" y="71"/>
                    <a:pt x="485" y="228"/>
                  </a:cubicBezTo>
                  <a:cubicBezTo>
                    <a:pt x="0" y="713"/>
                    <a:pt x="342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00;p48">
              <a:extLst>
                <a:ext uri="{FF2B5EF4-FFF2-40B4-BE49-F238E27FC236}">
                  <a16:creationId xmlns:a16="http://schemas.microsoft.com/office/drawing/2014/main" id="{9B1C503C-F3B8-F029-DBDA-636B84CE1526}"/>
                </a:ext>
              </a:extLst>
            </p:cNvPr>
            <p:cNvSpPr/>
            <p:nvPr/>
          </p:nvSpPr>
          <p:spPr>
            <a:xfrm>
              <a:off x="2899850" y="3619300"/>
              <a:ext cx="44950" cy="38525"/>
            </a:xfrm>
            <a:custGeom>
              <a:avLst/>
              <a:gdLst/>
              <a:ahLst/>
              <a:cxnLst/>
              <a:rect l="l" t="t" r="r" b="b"/>
              <a:pathLst>
                <a:path w="1798" h="1541" extrusionOk="0">
                  <a:moveTo>
                    <a:pt x="1025" y="1"/>
                  </a:moveTo>
                  <a:cubicBezTo>
                    <a:pt x="835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55" y="1512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1;p48">
              <a:extLst>
                <a:ext uri="{FF2B5EF4-FFF2-40B4-BE49-F238E27FC236}">
                  <a16:creationId xmlns:a16="http://schemas.microsoft.com/office/drawing/2014/main" id="{487B1BBD-FA8D-CEEB-28D9-424C2637A2A2}"/>
                </a:ext>
              </a:extLst>
            </p:cNvPr>
            <p:cNvSpPr/>
            <p:nvPr/>
          </p:nvSpPr>
          <p:spPr>
            <a:xfrm>
              <a:off x="2796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7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02;p48">
              <a:extLst>
                <a:ext uri="{FF2B5EF4-FFF2-40B4-BE49-F238E27FC236}">
                  <a16:creationId xmlns:a16="http://schemas.microsoft.com/office/drawing/2014/main" id="{932C60AA-F5DE-763C-7FBE-A7AE2886A0B4}"/>
                </a:ext>
              </a:extLst>
            </p:cNvPr>
            <p:cNvSpPr/>
            <p:nvPr/>
          </p:nvSpPr>
          <p:spPr>
            <a:xfrm>
              <a:off x="26929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7" y="1"/>
                  </a:moveTo>
                  <a:cubicBezTo>
                    <a:pt x="808" y="1"/>
                    <a:pt x="615" y="71"/>
                    <a:pt x="457" y="228"/>
                  </a:cubicBezTo>
                  <a:cubicBezTo>
                    <a:pt x="1" y="713"/>
                    <a:pt x="315" y="1541"/>
                    <a:pt x="1000" y="1541"/>
                  </a:cubicBezTo>
                  <a:cubicBezTo>
                    <a:pt x="1428" y="1541"/>
                    <a:pt x="1770" y="1198"/>
                    <a:pt x="1770" y="770"/>
                  </a:cubicBezTo>
                  <a:cubicBezTo>
                    <a:pt x="1770" y="307"/>
                    <a:pt x="1392" y="1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03;p48">
              <a:extLst>
                <a:ext uri="{FF2B5EF4-FFF2-40B4-BE49-F238E27FC236}">
                  <a16:creationId xmlns:a16="http://schemas.microsoft.com/office/drawing/2014/main" id="{EA380C93-ECCE-1720-23D9-68DA48F817FB}"/>
                </a:ext>
              </a:extLst>
            </p:cNvPr>
            <p:cNvSpPr/>
            <p:nvPr/>
          </p:nvSpPr>
          <p:spPr>
            <a:xfrm>
              <a:off x="258885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04;p48">
              <a:extLst>
                <a:ext uri="{FF2B5EF4-FFF2-40B4-BE49-F238E27FC236}">
                  <a16:creationId xmlns:a16="http://schemas.microsoft.com/office/drawing/2014/main" id="{7F5318FE-D5F4-6A53-AA05-DCE694498412}"/>
                </a:ext>
              </a:extLst>
            </p:cNvPr>
            <p:cNvSpPr/>
            <p:nvPr/>
          </p:nvSpPr>
          <p:spPr>
            <a:xfrm>
              <a:off x="2485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6" y="1"/>
                  </a:moveTo>
                  <a:cubicBezTo>
                    <a:pt x="807" y="1"/>
                    <a:pt x="614" y="71"/>
                    <a:pt x="457" y="228"/>
                  </a:cubicBezTo>
                  <a:cubicBezTo>
                    <a:pt x="0" y="713"/>
                    <a:pt x="314" y="1541"/>
                    <a:pt x="999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605;p48">
              <a:extLst>
                <a:ext uri="{FF2B5EF4-FFF2-40B4-BE49-F238E27FC236}">
                  <a16:creationId xmlns:a16="http://schemas.microsoft.com/office/drawing/2014/main" id="{3CEDA6DD-433B-904D-8AAC-9A75F670F541}"/>
                </a:ext>
              </a:extLst>
            </p:cNvPr>
            <p:cNvSpPr/>
            <p:nvPr/>
          </p:nvSpPr>
          <p:spPr>
            <a:xfrm>
              <a:off x="23812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5" y="228"/>
                  </a:cubicBezTo>
                  <a:cubicBezTo>
                    <a:pt x="0" y="713"/>
                    <a:pt x="343" y="1541"/>
                    <a:pt x="1028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606;p48">
              <a:extLst>
                <a:ext uri="{FF2B5EF4-FFF2-40B4-BE49-F238E27FC236}">
                  <a16:creationId xmlns:a16="http://schemas.microsoft.com/office/drawing/2014/main" id="{2E493C7A-7B36-EB7E-27D8-ECFD6871674B}"/>
                </a:ext>
              </a:extLst>
            </p:cNvPr>
            <p:cNvSpPr/>
            <p:nvPr/>
          </p:nvSpPr>
          <p:spPr>
            <a:xfrm>
              <a:off x="2277125" y="3619300"/>
              <a:ext cx="44975" cy="38525"/>
            </a:xfrm>
            <a:custGeom>
              <a:avLst/>
              <a:gdLst/>
              <a:ahLst/>
              <a:cxnLst/>
              <a:rect l="l" t="t" r="r" b="b"/>
              <a:pathLst>
                <a:path w="1799" h="1541" extrusionOk="0">
                  <a:moveTo>
                    <a:pt x="1025" y="1"/>
                  </a:moveTo>
                  <a:cubicBezTo>
                    <a:pt x="836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56" y="1541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607;p48">
              <a:extLst>
                <a:ext uri="{FF2B5EF4-FFF2-40B4-BE49-F238E27FC236}">
                  <a16:creationId xmlns:a16="http://schemas.microsoft.com/office/drawing/2014/main" id="{8F610A18-9739-48E8-2FEA-7FF1B9D8436D}"/>
                </a:ext>
              </a:extLst>
            </p:cNvPr>
            <p:cNvSpPr/>
            <p:nvPr/>
          </p:nvSpPr>
          <p:spPr>
            <a:xfrm>
              <a:off x="21737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27" y="1541"/>
                    <a:pt x="1770" y="1198"/>
                    <a:pt x="1770" y="770"/>
                  </a:cubicBezTo>
                  <a:cubicBezTo>
                    <a:pt x="1770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608;p48">
              <a:extLst>
                <a:ext uri="{FF2B5EF4-FFF2-40B4-BE49-F238E27FC236}">
                  <a16:creationId xmlns:a16="http://schemas.microsoft.com/office/drawing/2014/main" id="{E32A00EA-469A-CC15-E086-CA555E2CE27B}"/>
                </a:ext>
              </a:extLst>
            </p:cNvPr>
            <p:cNvSpPr/>
            <p:nvPr/>
          </p:nvSpPr>
          <p:spPr>
            <a:xfrm>
              <a:off x="2888425" y="332615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7" y="1512"/>
                    <a:pt x="770" y="1512"/>
                  </a:cubicBezTo>
                  <a:cubicBezTo>
                    <a:pt x="961" y="1512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609;p48">
              <a:extLst>
                <a:ext uri="{FF2B5EF4-FFF2-40B4-BE49-F238E27FC236}">
                  <a16:creationId xmlns:a16="http://schemas.microsoft.com/office/drawing/2014/main" id="{A6A21FB5-44FB-9169-0EB6-363C14913537}"/>
                </a:ext>
              </a:extLst>
            </p:cNvPr>
            <p:cNvSpPr/>
            <p:nvPr/>
          </p:nvSpPr>
          <p:spPr>
            <a:xfrm>
              <a:off x="2814950" y="3399575"/>
              <a:ext cx="39975" cy="37825"/>
            </a:xfrm>
            <a:custGeom>
              <a:avLst/>
              <a:gdLst/>
              <a:ahLst/>
              <a:cxnLst/>
              <a:rect l="l" t="t" r="r" b="b"/>
              <a:pathLst>
                <a:path w="1599" h="1513" extrusionOk="0">
                  <a:moveTo>
                    <a:pt x="770" y="1"/>
                  </a:moveTo>
                  <a:cubicBezTo>
                    <a:pt x="377" y="1"/>
                    <a:pt x="1" y="301"/>
                    <a:pt x="1" y="743"/>
                  </a:cubicBezTo>
                  <a:cubicBezTo>
                    <a:pt x="1" y="1206"/>
                    <a:pt x="379" y="1512"/>
                    <a:pt x="774" y="1512"/>
                  </a:cubicBezTo>
                  <a:cubicBezTo>
                    <a:pt x="963" y="1512"/>
                    <a:pt x="1156" y="1442"/>
                    <a:pt x="1313" y="1285"/>
                  </a:cubicBezTo>
                  <a:cubicBezTo>
                    <a:pt x="1599" y="1000"/>
                    <a:pt x="1599" y="515"/>
                    <a:pt x="1313" y="229"/>
                  </a:cubicBezTo>
                  <a:cubicBezTo>
                    <a:pt x="1155" y="71"/>
                    <a:pt x="961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610;p48">
              <a:extLst>
                <a:ext uri="{FF2B5EF4-FFF2-40B4-BE49-F238E27FC236}">
                  <a16:creationId xmlns:a16="http://schemas.microsoft.com/office/drawing/2014/main" id="{A0F6D4F3-F9CB-2B3C-B9DF-C086F38ECB4C}"/>
                </a:ext>
              </a:extLst>
            </p:cNvPr>
            <p:cNvSpPr/>
            <p:nvPr/>
          </p:nvSpPr>
          <p:spPr>
            <a:xfrm>
              <a:off x="2742200" y="3472900"/>
              <a:ext cx="39250" cy="37975"/>
            </a:xfrm>
            <a:custGeom>
              <a:avLst/>
              <a:gdLst/>
              <a:ahLst/>
              <a:cxnLst/>
              <a:rect l="l" t="t" r="r" b="b"/>
              <a:pathLst>
                <a:path w="1570" h="1519" extrusionOk="0">
                  <a:moveTo>
                    <a:pt x="736" y="0"/>
                  </a:moveTo>
                  <a:cubicBezTo>
                    <a:pt x="356" y="0"/>
                    <a:pt x="1" y="292"/>
                    <a:pt x="1" y="749"/>
                  </a:cubicBezTo>
                  <a:cubicBezTo>
                    <a:pt x="1" y="1212"/>
                    <a:pt x="366" y="1518"/>
                    <a:pt x="752" y="1518"/>
                  </a:cubicBezTo>
                  <a:cubicBezTo>
                    <a:pt x="938" y="1518"/>
                    <a:pt x="1128" y="1448"/>
                    <a:pt x="1285" y="1291"/>
                  </a:cubicBezTo>
                  <a:cubicBezTo>
                    <a:pt x="1570" y="1005"/>
                    <a:pt x="1570" y="520"/>
                    <a:pt x="1285" y="235"/>
                  </a:cubicBezTo>
                  <a:cubicBezTo>
                    <a:pt x="1123" y="73"/>
                    <a:pt x="926" y="0"/>
                    <a:pt x="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611;p48">
              <a:extLst>
                <a:ext uri="{FF2B5EF4-FFF2-40B4-BE49-F238E27FC236}">
                  <a16:creationId xmlns:a16="http://schemas.microsoft.com/office/drawing/2014/main" id="{550A1114-40DB-B2C1-94FA-AE2CD03E0474}"/>
                </a:ext>
              </a:extLst>
            </p:cNvPr>
            <p:cNvSpPr/>
            <p:nvPr/>
          </p:nvSpPr>
          <p:spPr>
            <a:xfrm>
              <a:off x="2668725" y="354582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65" y="1"/>
                  </a:moveTo>
                  <a:cubicBezTo>
                    <a:pt x="379" y="1"/>
                    <a:pt x="1" y="307"/>
                    <a:pt x="1" y="770"/>
                  </a:cubicBezTo>
                  <a:cubicBezTo>
                    <a:pt x="1" y="1233"/>
                    <a:pt x="379" y="1540"/>
                    <a:pt x="765" y="1540"/>
                  </a:cubicBezTo>
                  <a:cubicBezTo>
                    <a:pt x="950" y="1540"/>
                    <a:pt x="1137" y="1470"/>
                    <a:pt x="1285" y="1313"/>
                  </a:cubicBezTo>
                  <a:cubicBezTo>
                    <a:pt x="1599" y="999"/>
                    <a:pt x="1599" y="542"/>
                    <a:pt x="1285" y="228"/>
                  </a:cubicBezTo>
                  <a:cubicBezTo>
                    <a:pt x="1137" y="71"/>
                    <a:pt x="950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612;p48">
              <a:extLst>
                <a:ext uri="{FF2B5EF4-FFF2-40B4-BE49-F238E27FC236}">
                  <a16:creationId xmlns:a16="http://schemas.microsoft.com/office/drawing/2014/main" id="{9E93EDDC-6646-1921-56B6-35564AD103C8}"/>
                </a:ext>
              </a:extLst>
            </p:cNvPr>
            <p:cNvSpPr/>
            <p:nvPr/>
          </p:nvSpPr>
          <p:spPr>
            <a:xfrm>
              <a:off x="2595275" y="3619300"/>
              <a:ext cx="39950" cy="38500"/>
            </a:xfrm>
            <a:custGeom>
              <a:avLst/>
              <a:gdLst/>
              <a:ahLst/>
              <a:cxnLst/>
              <a:rect l="l" t="t" r="r" b="b"/>
              <a:pathLst>
                <a:path w="1598" h="1540" extrusionOk="0">
                  <a:moveTo>
                    <a:pt x="764" y="1"/>
                  </a:moveTo>
                  <a:cubicBezTo>
                    <a:pt x="378" y="1"/>
                    <a:pt x="0" y="307"/>
                    <a:pt x="0" y="770"/>
                  </a:cubicBezTo>
                  <a:cubicBezTo>
                    <a:pt x="0" y="1233"/>
                    <a:pt x="378" y="1540"/>
                    <a:pt x="764" y="1540"/>
                  </a:cubicBezTo>
                  <a:cubicBezTo>
                    <a:pt x="949" y="1540"/>
                    <a:pt x="1136" y="1469"/>
                    <a:pt x="1284" y="1312"/>
                  </a:cubicBezTo>
                  <a:cubicBezTo>
                    <a:pt x="1598" y="999"/>
                    <a:pt x="1598" y="542"/>
                    <a:pt x="1284" y="228"/>
                  </a:cubicBezTo>
                  <a:cubicBezTo>
                    <a:pt x="1136" y="71"/>
                    <a:pt x="949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613;p48">
              <a:extLst>
                <a:ext uri="{FF2B5EF4-FFF2-40B4-BE49-F238E27FC236}">
                  <a16:creationId xmlns:a16="http://schemas.microsoft.com/office/drawing/2014/main" id="{089F56F5-9576-A509-2FC1-8CC5BB67F2BA}"/>
                </a:ext>
              </a:extLst>
            </p:cNvPr>
            <p:cNvSpPr/>
            <p:nvPr/>
          </p:nvSpPr>
          <p:spPr>
            <a:xfrm>
              <a:off x="2521800" y="369277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73" y="1"/>
                  </a:moveTo>
                  <a:cubicBezTo>
                    <a:pt x="379" y="1"/>
                    <a:pt x="0" y="307"/>
                    <a:pt x="0" y="770"/>
                  </a:cubicBezTo>
                  <a:cubicBezTo>
                    <a:pt x="0" y="1233"/>
                    <a:pt x="379" y="1540"/>
                    <a:pt x="773" y="1540"/>
                  </a:cubicBezTo>
                  <a:cubicBezTo>
                    <a:pt x="963" y="1540"/>
                    <a:pt x="1156" y="1469"/>
                    <a:pt x="1313" y="1312"/>
                  </a:cubicBezTo>
                  <a:cubicBezTo>
                    <a:pt x="1598" y="998"/>
                    <a:pt x="1598" y="542"/>
                    <a:pt x="1313" y="228"/>
                  </a:cubicBezTo>
                  <a:cubicBezTo>
                    <a:pt x="1156" y="71"/>
                    <a:pt x="963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614;p48">
              <a:extLst>
                <a:ext uri="{FF2B5EF4-FFF2-40B4-BE49-F238E27FC236}">
                  <a16:creationId xmlns:a16="http://schemas.microsoft.com/office/drawing/2014/main" id="{AFF15CCC-1F7A-8F87-2F09-0515DF873E31}"/>
                </a:ext>
              </a:extLst>
            </p:cNvPr>
            <p:cNvSpPr/>
            <p:nvPr/>
          </p:nvSpPr>
          <p:spPr>
            <a:xfrm>
              <a:off x="2448325" y="3766250"/>
              <a:ext cx="39975" cy="38175"/>
            </a:xfrm>
            <a:custGeom>
              <a:avLst/>
              <a:gdLst/>
              <a:ahLst/>
              <a:cxnLst/>
              <a:rect l="l" t="t" r="r" b="b"/>
              <a:pathLst>
                <a:path w="1599" h="1527" extrusionOk="0">
                  <a:moveTo>
                    <a:pt x="774" y="0"/>
                  </a:moveTo>
                  <a:cubicBezTo>
                    <a:pt x="379" y="0"/>
                    <a:pt x="0" y="307"/>
                    <a:pt x="0" y="770"/>
                  </a:cubicBezTo>
                  <a:cubicBezTo>
                    <a:pt x="0" y="1233"/>
                    <a:pt x="379" y="1527"/>
                    <a:pt x="774" y="1527"/>
                  </a:cubicBezTo>
                  <a:cubicBezTo>
                    <a:pt x="963" y="1527"/>
                    <a:pt x="1156" y="1460"/>
                    <a:pt x="1313" y="1312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615;p48">
              <a:extLst>
                <a:ext uri="{FF2B5EF4-FFF2-40B4-BE49-F238E27FC236}">
                  <a16:creationId xmlns:a16="http://schemas.microsoft.com/office/drawing/2014/main" id="{379D0770-5D75-DE00-B5D7-9337F0C7C237}"/>
                </a:ext>
              </a:extLst>
            </p:cNvPr>
            <p:cNvSpPr/>
            <p:nvPr/>
          </p:nvSpPr>
          <p:spPr>
            <a:xfrm>
              <a:off x="2374850" y="3839725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6" y="1512"/>
                    <a:pt x="770" y="1512"/>
                  </a:cubicBezTo>
                  <a:cubicBezTo>
                    <a:pt x="960" y="1512"/>
                    <a:pt x="1155" y="1441"/>
                    <a:pt x="1313" y="1283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616;p48">
              <a:extLst>
                <a:ext uri="{FF2B5EF4-FFF2-40B4-BE49-F238E27FC236}">
                  <a16:creationId xmlns:a16="http://schemas.microsoft.com/office/drawing/2014/main" id="{EA52B697-E379-48C2-CD9A-75F48430F270}"/>
                </a:ext>
              </a:extLst>
            </p:cNvPr>
            <p:cNvSpPr/>
            <p:nvPr/>
          </p:nvSpPr>
          <p:spPr>
            <a:xfrm>
              <a:off x="2301375" y="391320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6"/>
                    <a:pt x="1" y="769"/>
                  </a:cubicBezTo>
                  <a:cubicBezTo>
                    <a:pt x="1" y="1212"/>
                    <a:pt x="377" y="1511"/>
                    <a:pt x="770" y="1511"/>
                  </a:cubicBezTo>
                  <a:cubicBezTo>
                    <a:pt x="961" y="1511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617;p48">
              <a:extLst>
                <a:ext uri="{FF2B5EF4-FFF2-40B4-BE49-F238E27FC236}">
                  <a16:creationId xmlns:a16="http://schemas.microsoft.com/office/drawing/2014/main" id="{6096BAE3-7D9F-70E4-85AD-30B5903AD626}"/>
                </a:ext>
              </a:extLst>
            </p:cNvPr>
            <p:cNvSpPr/>
            <p:nvPr/>
          </p:nvSpPr>
          <p:spPr>
            <a:xfrm>
              <a:off x="2882025" y="391317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19"/>
                    <a:pt x="1027" y="1519"/>
                  </a:cubicBezTo>
                  <a:cubicBezTo>
                    <a:pt x="1220" y="1519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618;p48">
              <a:extLst>
                <a:ext uri="{FF2B5EF4-FFF2-40B4-BE49-F238E27FC236}">
                  <a16:creationId xmlns:a16="http://schemas.microsoft.com/office/drawing/2014/main" id="{7C08749D-0C00-81CC-1A8A-5A5F75CDCF1D}"/>
                </a:ext>
              </a:extLst>
            </p:cNvPr>
            <p:cNvSpPr/>
            <p:nvPr/>
          </p:nvSpPr>
          <p:spPr>
            <a:xfrm>
              <a:off x="2808550" y="3839700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3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3" y="1441"/>
                    <a:pt x="1569" y="1284"/>
                  </a:cubicBezTo>
                  <a:cubicBezTo>
                    <a:pt x="2055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619;p48">
              <a:extLst>
                <a:ext uri="{FF2B5EF4-FFF2-40B4-BE49-F238E27FC236}">
                  <a16:creationId xmlns:a16="http://schemas.microsoft.com/office/drawing/2014/main" id="{8F4C84CD-D2EE-ADBA-A66E-4B48B231CF82}"/>
                </a:ext>
              </a:extLst>
            </p:cNvPr>
            <p:cNvSpPr/>
            <p:nvPr/>
          </p:nvSpPr>
          <p:spPr>
            <a:xfrm>
              <a:off x="2735775" y="37662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00" y="1"/>
                  </a:moveTo>
                  <a:cubicBezTo>
                    <a:pt x="315" y="1"/>
                    <a:pt x="1" y="828"/>
                    <a:pt x="486" y="1313"/>
                  </a:cubicBezTo>
                  <a:cubicBezTo>
                    <a:pt x="629" y="1456"/>
                    <a:pt x="821" y="1527"/>
                    <a:pt x="1014" y="1527"/>
                  </a:cubicBezTo>
                  <a:cubicBezTo>
                    <a:pt x="1206" y="1527"/>
                    <a:pt x="1399" y="1456"/>
                    <a:pt x="1542" y="1313"/>
                  </a:cubicBezTo>
                  <a:cubicBezTo>
                    <a:pt x="2027" y="828"/>
                    <a:pt x="1684" y="1"/>
                    <a:pt x="1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620;p48">
              <a:extLst>
                <a:ext uri="{FF2B5EF4-FFF2-40B4-BE49-F238E27FC236}">
                  <a16:creationId xmlns:a16="http://schemas.microsoft.com/office/drawing/2014/main" id="{5BCC0176-29A7-AE04-E804-A2A06E2192E4}"/>
                </a:ext>
              </a:extLst>
            </p:cNvPr>
            <p:cNvSpPr/>
            <p:nvPr/>
          </p:nvSpPr>
          <p:spPr>
            <a:xfrm>
              <a:off x="2662325" y="3692750"/>
              <a:ext cx="50650" cy="38200"/>
            </a:xfrm>
            <a:custGeom>
              <a:avLst/>
              <a:gdLst/>
              <a:ahLst/>
              <a:cxnLst/>
              <a:rect l="l" t="t" r="r" b="b"/>
              <a:pathLst>
                <a:path w="2026" h="1528" extrusionOk="0">
                  <a:moveTo>
                    <a:pt x="999" y="1"/>
                  </a:moveTo>
                  <a:cubicBezTo>
                    <a:pt x="342" y="1"/>
                    <a:pt x="0" y="828"/>
                    <a:pt x="485" y="1313"/>
                  </a:cubicBezTo>
                  <a:cubicBezTo>
                    <a:pt x="628" y="1456"/>
                    <a:pt x="820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3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621;p48">
              <a:extLst>
                <a:ext uri="{FF2B5EF4-FFF2-40B4-BE49-F238E27FC236}">
                  <a16:creationId xmlns:a16="http://schemas.microsoft.com/office/drawing/2014/main" id="{2837E0C2-5435-7672-025D-80FA8128899A}"/>
                </a:ext>
              </a:extLst>
            </p:cNvPr>
            <p:cNvSpPr/>
            <p:nvPr/>
          </p:nvSpPr>
          <p:spPr>
            <a:xfrm>
              <a:off x="2588850" y="3619275"/>
              <a:ext cx="50675" cy="38200"/>
            </a:xfrm>
            <a:custGeom>
              <a:avLst/>
              <a:gdLst/>
              <a:ahLst/>
              <a:cxnLst/>
              <a:rect l="l" t="t" r="r" b="b"/>
              <a:pathLst>
                <a:path w="2027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28" y="1456"/>
                    <a:pt x="821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4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622;p48">
              <a:extLst>
                <a:ext uri="{FF2B5EF4-FFF2-40B4-BE49-F238E27FC236}">
                  <a16:creationId xmlns:a16="http://schemas.microsoft.com/office/drawing/2014/main" id="{7F7FECB7-E1F9-ED85-29AF-FEAA092D2E8B}"/>
                </a:ext>
              </a:extLst>
            </p:cNvPr>
            <p:cNvSpPr/>
            <p:nvPr/>
          </p:nvSpPr>
          <p:spPr>
            <a:xfrm>
              <a:off x="2515375" y="35458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28" y="0"/>
                  </a:moveTo>
                  <a:cubicBezTo>
                    <a:pt x="343" y="0"/>
                    <a:pt x="0" y="828"/>
                    <a:pt x="486" y="1313"/>
                  </a:cubicBezTo>
                  <a:cubicBezTo>
                    <a:pt x="628" y="1455"/>
                    <a:pt x="821" y="1527"/>
                    <a:pt x="1013" y="1527"/>
                  </a:cubicBezTo>
                  <a:cubicBezTo>
                    <a:pt x="1206" y="1527"/>
                    <a:pt x="1399" y="1455"/>
                    <a:pt x="1541" y="1313"/>
                  </a:cubicBezTo>
                  <a:cubicBezTo>
                    <a:pt x="2026" y="828"/>
                    <a:pt x="1684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623;p48">
              <a:extLst>
                <a:ext uri="{FF2B5EF4-FFF2-40B4-BE49-F238E27FC236}">
                  <a16:creationId xmlns:a16="http://schemas.microsoft.com/office/drawing/2014/main" id="{825A62CB-3A0D-998D-F560-E36D032BE8A6}"/>
                </a:ext>
              </a:extLst>
            </p:cNvPr>
            <p:cNvSpPr/>
            <p:nvPr/>
          </p:nvSpPr>
          <p:spPr>
            <a:xfrm>
              <a:off x="2441900" y="3472350"/>
              <a:ext cx="51375" cy="38175"/>
            </a:xfrm>
            <a:custGeom>
              <a:avLst/>
              <a:gdLst/>
              <a:ahLst/>
              <a:cxnLst/>
              <a:rect l="l" t="t" r="r" b="b"/>
              <a:pathLst>
                <a:path w="2055" h="1527" extrusionOk="0">
                  <a:moveTo>
                    <a:pt x="1028" y="0"/>
                  </a:moveTo>
                  <a:cubicBezTo>
                    <a:pt x="343" y="0"/>
                    <a:pt x="1" y="828"/>
                    <a:pt x="486" y="1313"/>
                  </a:cubicBezTo>
                  <a:cubicBezTo>
                    <a:pt x="643" y="1455"/>
                    <a:pt x="835" y="1527"/>
                    <a:pt x="1028" y="1527"/>
                  </a:cubicBezTo>
                  <a:cubicBezTo>
                    <a:pt x="1220" y="1527"/>
                    <a:pt x="1413" y="1455"/>
                    <a:pt x="1570" y="1313"/>
                  </a:cubicBezTo>
                  <a:cubicBezTo>
                    <a:pt x="2055" y="828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624;p48">
              <a:extLst>
                <a:ext uri="{FF2B5EF4-FFF2-40B4-BE49-F238E27FC236}">
                  <a16:creationId xmlns:a16="http://schemas.microsoft.com/office/drawing/2014/main" id="{66A0F645-B648-100B-9ED5-0658CEC85313}"/>
                </a:ext>
              </a:extLst>
            </p:cNvPr>
            <p:cNvSpPr/>
            <p:nvPr/>
          </p:nvSpPr>
          <p:spPr>
            <a:xfrm>
              <a:off x="2368425" y="3399600"/>
              <a:ext cx="51400" cy="37450"/>
            </a:xfrm>
            <a:custGeom>
              <a:avLst/>
              <a:gdLst/>
              <a:ahLst/>
              <a:cxnLst/>
              <a:rect l="l" t="t" r="r" b="b"/>
              <a:pathLst>
                <a:path w="2056" h="1498" extrusionOk="0">
                  <a:moveTo>
                    <a:pt x="1028" y="0"/>
                  </a:moveTo>
                  <a:cubicBezTo>
                    <a:pt x="343" y="0"/>
                    <a:pt x="1" y="799"/>
                    <a:pt x="486" y="1284"/>
                  </a:cubicBezTo>
                  <a:cubicBezTo>
                    <a:pt x="643" y="1427"/>
                    <a:pt x="835" y="1498"/>
                    <a:pt x="1028" y="1498"/>
                  </a:cubicBezTo>
                  <a:cubicBezTo>
                    <a:pt x="1221" y="1498"/>
                    <a:pt x="1413" y="1427"/>
                    <a:pt x="1570" y="1284"/>
                  </a:cubicBezTo>
                  <a:cubicBezTo>
                    <a:pt x="2055" y="799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625;p48">
              <a:extLst>
                <a:ext uri="{FF2B5EF4-FFF2-40B4-BE49-F238E27FC236}">
                  <a16:creationId xmlns:a16="http://schemas.microsoft.com/office/drawing/2014/main" id="{7E46A02A-E63A-2E95-A1A1-B5B1B86DFE4C}"/>
                </a:ext>
              </a:extLst>
            </p:cNvPr>
            <p:cNvSpPr/>
            <p:nvPr/>
          </p:nvSpPr>
          <p:spPr>
            <a:xfrm>
              <a:off x="2294975" y="332612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53760DD-2132-585D-6916-760F2B287CEB}"/>
              </a:ext>
            </a:extLst>
          </p:cNvPr>
          <p:cNvSpPr/>
          <p:nvPr/>
        </p:nvSpPr>
        <p:spPr>
          <a:xfrm>
            <a:off x="5594683" y="4521868"/>
            <a:ext cx="3539289" cy="621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3690E-8C55-B2EB-00EA-63A6DA31A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311" y="819298"/>
            <a:ext cx="352425" cy="352425"/>
          </a:xfrm>
          <a:prstGeom prst="rect">
            <a:avLst/>
          </a:prstGeom>
        </p:spPr>
      </p:pic>
      <p:sp>
        <p:nvSpPr>
          <p:cNvPr id="9" name="Google Shape;707;p33">
            <a:extLst>
              <a:ext uri="{FF2B5EF4-FFF2-40B4-BE49-F238E27FC236}">
                <a16:creationId xmlns:a16="http://schemas.microsoft.com/office/drawing/2014/main" id="{F6FB76C5-5F23-5039-2A66-2AAC83E06DF6}"/>
              </a:ext>
            </a:extLst>
          </p:cNvPr>
          <p:cNvSpPr/>
          <p:nvPr/>
        </p:nvSpPr>
        <p:spPr>
          <a:xfrm flipH="1">
            <a:off x="4550045" y="86478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3;p33">
            <a:extLst>
              <a:ext uri="{FF2B5EF4-FFF2-40B4-BE49-F238E27FC236}">
                <a16:creationId xmlns:a16="http://schemas.microsoft.com/office/drawing/2014/main" id="{C84F12CF-4A13-C8E9-AB71-C7944BB3E3CF}"/>
              </a:ext>
            </a:extLst>
          </p:cNvPr>
          <p:cNvSpPr txBox="1">
            <a:spLocks/>
          </p:cNvSpPr>
          <p:nvPr/>
        </p:nvSpPr>
        <p:spPr>
          <a:xfrm>
            <a:off x="5241213" y="3187629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Premissa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:</a:t>
            </a:r>
          </a:p>
        </p:txBody>
      </p:sp>
      <p:grpSp>
        <p:nvGrpSpPr>
          <p:cNvPr id="17" name="Google Shape;1575;p48">
            <a:extLst>
              <a:ext uri="{FF2B5EF4-FFF2-40B4-BE49-F238E27FC236}">
                <a16:creationId xmlns:a16="http://schemas.microsoft.com/office/drawing/2014/main" id="{53055FD3-2072-CF6D-172A-25FEDE74651A}"/>
              </a:ext>
            </a:extLst>
          </p:cNvPr>
          <p:cNvGrpSpPr/>
          <p:nvPr/>
        </p:nvGrpSpPr>
        <p:grpSpPr>
          <a:xfrm rot="5400000">
            <a:off x="4554544" y="4191961"/>
            <a:ext cx="782297" cy="782290"/>
            <a:chOff x="4252620" y="1399157"/>
            <a:chExt cx="732078" cy="732070"/>
          </a:xfrm>
        </p:grpSpPr>
        <p:sp>
          <p:nvSpPr>
            <p:cNvPr id="6" name="Google Shape;1576;p48">
              <a:extLst>
                <a:ext uri="{FF2B5EF4-FFF2-40B4-BE49-F238E27FC236}">
                  <a16:creationId xmlns:a16="http://schemas.microsoft.com/office/drawing/2014/main" id="{4F6DA341-8C60-2092-8121-89A12A857CD0}"/>
                </a:ext>
              </a:extLst>
            </p:cNvPr>
            <p:cNvSpPr/>
            <p:nvPr/>
          </p:nvSpPr>
          <p:spPr>
            <a:xfrm>
              <a:off x="4506770" y="1653299"/>
              <a:ext cx="477928" cy="477928"/>
            </a:xfrm>
            <a:custGeom>
              <a:avLst/>
              <a:gdLst/>
              <a:ahLst/>
              <a:cxnLst/>
              <a:rect l="l" t="t" r="r" b="b"/>
              <a:pathLst>
                <a:path w="21999" h="21999" fill="none" extrusionOk="0">
                  <a:moveTo>
                    <a:pt x="21999" y="21999"/>
                  </a:moveTo>
                  <a:lnTo>
                    <a:pt x="1" y="21999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77;p48">
              <a:extLst>
                <a:ext uri="{FF2B5EF4-FFF2-40B4-BE49-F238E27FC236}">
                  <a16:creationId xmlns:a16="http://schemas.microsoft.com/office/drawing/2014/main" id="{0127FF39-27D5-6B74-FC21-BF9A431C58BC}"/>
                </a:ext>
              </a:extLst>
            </p:cNvPr>
            <p:cNvSpPr/>
            <p:nvPr/>
          </p:nvSpPr>
          <p:spPr>
            <a:xfrm>
              <a:off x="4379695" y="1526228"/>
              <a:ext cx="477928" cy="477928"/>
            </a:xfrm>
            <a:custGeom>
              <a:avLst/>
              <a:gdLst/>
              <a:ahLst/>
              <a:cxnLst/>
              <a:rect l="l" t="t" r="r" b="b"/>
              <a:pathLst>
                <a:path w="21999" h="21999" fill="none" extrusionOk="0">
                  <a:moveTo>
                    <a:pt x="21999" y="21999"/>
                  </a:moveTo>
                  <a:lnTo>
                    <a:pt x="1" y="21999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8;p48">
              <a:extLst>
                <a:ext uri="{FF2B5EF4-FFF2-40B4-BE49-F238E27FC236}">
                  <a16:creationId xmlns:a16="http://schemas.microsoft.com/office/drawing/2014/main" id="{C8432778-2741-CDE5-D5C7-66394F0A9C2B}"/>
                </a:ext>
              </a:extLst>
            </p:cNvPr>
            <p:cNvSpPr/>
            <p:nvPr/>
          </p:nvSpPr>
          <p:spPr>
            <a:xfrm>
              <a:off x="4252620" y="1399157"/>
              <a:ext cx="477928" cy="478537"/>
            </a:xfrm>
            <a:custGeom>
              <a:avLst/>
              <a:gdLst/>
              <a:ahLst/>
              <a:cxnLst/>
              <a:rect l="l" t="t" r="r" b="b"/>
              <a:pathLst>
                <a:path w="21999" h="22027" fill="none" extrusionOk="0">
                  <a:moveTo>
                    <a:pt x="21999" y="22027"/>
                  </a:moveTo>
                  <a:lnTo>
                    <a:pt x="0" y="22027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A map of the south america&#10;&#10;Description automatically generated">
            <a:extLst>
              <a:ext uri="{FF2B5EF4-FFF2-40B4-BE49-F238E27FC236}">
                <a16:creationId xmlns:a16="http://schemas.microsoft.com/office/drawing/2014/main" id="{7A1DC337-9F8F-8107-2ACF-816CE8F49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88" y="327808"/>
            <a:ext cx="4480582" cy="4820652"/>
          </a:xfrm>
          <a:prstGeom prst="rect">
            <a:avLst/>
          </a:prstGeom>
        </p:spPr>
      </p:pic>
      <p:sp>
        <p:nvSpPr>
          <p:cNvPr id="28" name="Google Shape;1005;p42">
            <a:extLst>
              <a:ext uri="{FF2B5EF4-FFF2-40B4-BE49-F238E27FC236}">
                <a16:creationId xmlns:a16="http://schemas.microsoft.com/office/drawing/2014/main" id="{0DBFE68D-ACD8-3796-EA5B-D57DDA5B59D2}"/>
              </a:ext>
            </a:extLst>
          </p:cNvPr>
          <p:cNvSpPr txBox="1"/>
          <p:nvPr/>
        </p:nvSpPr>
        <p:spPr>
          <a:xfrm>
            <a:off x="6502596" y="4786283"/>
            <a:ext cx="2786360" cy="51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</a:t>
            </a:r>
            <a:r>
              <a:rPr lang="en" sz="90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Registros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" sz="90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administrativos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, IBGE - 2017</a:t>
            </a:r>
          </a:p>
        </p:txBody>
      </p:sp>
    </p:spTree>
    <p:extLst>
      <p:ext uri="{BB962C8B-B14F-4D97-AF65-F5344CB8AC3E}">
        <p14:creationId xmlns:p14="http://schemas.microsoft.com/office/powerpoint/2010/main" val="129470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Piggy Bank with solid fill">
            <a:extLst>
              <a:ext uri="{FF2B5EF4-FFF2-40B4-BE49-F238E27FC236}">
                <a16:creationId xmlns:a16="http://schemas.microsoft.com/office/drawing/2014/main" id="{3F2A6FB9-F240-8E51-7F5D-CC73AC361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9300" y="3956050"/>
            <a:ext cx="615044" cy="624115"/>
          </a:xfrm>
          <a:prstGeom prst="rect">
            <a:avLst/>
          </a:prstGeom>
        </p:spPr>
      </p:pic>
      <p:sp>
        <p:nvSpPr>
          <p:cNvPr id="20" name="Google Shape;703;p33">
            <a:extLst>
              <a:ext uri="{FF2B5EF4-FFF2-40B4-BE49-F238E27FC236}">
                <a16:creationId xmlns:a16="http://schemas.microsoft.com/office/drawing/2014/main" id="{968EA319-B564-ECFD-CEDD-DA22A469FB7C}"/>
              </a:ext>
            </a:extLst>
          </p:cNvPr>
          <p:cNvSpPr txBox="1">
            <a:spLocks/>
          </p:cNvSpPr>
          <p:nvPr/>
        </p:nvSpPr>
        <p:spPr>
          <a:xfrm>
            <a:off x="5262779" y="1339455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>
                <a:solidFill>
                  <a:schemeClr val="tx1"/>
                </a:solidFill>
                <a:latin typeface="Poppins"/>
              </a:rPr>
              <a:t>Renda:</a:t>
            </a:r>
          </a:p>
        </p:txBody>
      </p:sp>
      <p:sp>
        <p:nvSpPr>
          <p:cNvPr id="24" name="Google Shape;704;p33">
            <a:extLst>
              <a:ext uri="{FF2B5EF4-FFF2-40B4-BE49-F238E27FC236}">
                <a16:creationId xmlns:a16="http://schemas.microsoft.com/office/drawing/2014/main" id="{DA3940DA-4488-BDFC-F825-29068A179BF3}"/>
              </a:ext>
            </a:extLst>
          </p:cNvPr>
          <p:cNvSpPr txBox="1">
            <a:spLocks/>
          </p:cNvSpPr>
          <p:nvPr/>
        </p:nvSpPr>
        <p:spPr>
          <a:xfrm>
            <a:off x="5500816" y="1739852"/>
            <a:ext cx="2739852" cy="1015099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 b="1">
                <a:solidFill>
                  <a:schemeClr val="tx1"/>
                </a:solidFill>
              </a:rPr>
              <a:t>RDPCT: </a:t>
            </a:r>
            <a:r>
              <a:rPr lang="en" sz="1200">
                <a:solidFill>
                  <a:schemeClr val="tx1"/>
                </a:solidFill>
                <a:latin typeface="Rubik"/>
              </a:rPr>
              <a:t>Renda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domiciliar</a:t>
            </a:r>
            <a:r>
              <a:rPr lang="en" sz="1200">
                <a:solidFill>
                  <a:schemeClr val="tx1"/>
                </a:solidFill>
                <a:latin typeface="Rubik"/>
              </a:rPr>
              <a:t> per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capta</a:t>
            </a:r>
            <a:r>
              <a:rPr lang="en" sz="1200">
                <a:solidFill>
                  <a:schemeClr val="tx1"/>
                </a:solidFill>
                <a:latin typeface="Rubik"/>
              </a:rPr>
              <a:t>,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excluindo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os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indivíduos</a:t>
            </a:r>
            <a:r>
              <a:rPr lang="en" sz="1200">
                <a:solidFill>
                  <a:schemeClr val="tx1"/>
                </a:solidFill>
                <a:latin typeface="Rubik"/>
              </a:rPr>
              <a:t> de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renda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nula</a:t>
            </a:r>
            <a:endParaRPr lang="en" sz="1200" b="1" err="1">
              <a:solidFill>
                <a:schemeClr val="tx1"/>
              </a:solidFill>
              <a:latin typeface="Rubik"/>
            </a:endParaRPr>
          </a:p>
          <a:p>
            <a:endParaRPr lang="en" sz="1200">
              <a:solidFill>
                <a:schemeClr val="tx1"/>
              </a:solidFill>
              <a:latin typeface="Rubik"/>
            </a:endParaRPr>
          </a:p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  <a:latin typeface="Rubik"/>
              </a:rPr>
              <a:t>Correção</a:t>
            </a:r>
            <a:r>
              <a:rPr lang="en" sz="1200">
                <a:solidFill>
                  <a:schemeClr val="tx1"/>
                </a:solidFill>
                <a:latin typeface="Rubik"/>
              </a:rPr>
              <a:t> do IPCA para 2010</a:t>
            </a:r>
          </a:p>
        </p:txBody>
      </p:sp>
      <p:sp>
        <p:nvSpPr>
          <p:cNvPr id="27" name="Google Shape;704;p33">
            <a:extLst>
              <a:ext uri="{FF2B5EF4-FFF2-40B4-BE49-F238E27FC236}">
                <a16:creationId xmlns:a16="http://schemas.microsoft.com/office/drawing/2014/main" id="{80E853CD-A95E-B69C-5BC6-1EC4CFE071E1}"/>
              </a:ext>
            </a:extLst>
          </p:cNvPr>
          <p:cNvSpPr txBox="1">
            <a:spLocks/>
          </p:cNvSpPr>
          <p:nvPr/>
        </p:nvSpPr>
        <p:spPr>
          <a:xfrm>
            <a:off x="5500815" y="3591999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  <a:latin typeface="Rubik"/>
              </a:rPr>
              <a:t>Municípios</a:t>
            </a:r>
            <a:r>
              <a:rPr lang="en" sz="1200">
                <a:solidFill>
                  <a:schemeClr val="tx1"/>
                </a:solidFill>
                <a:latin typeface="Rubik"/>
              </a:rPr>
              <a:t> com </a:t>
            </a:r>
            <a:r>
              <a:rPr lang="en" sz="1200" b="1">
                <a:solidFill>
                  <a:schemeClr val="tx1"/>
                </a:solidFill>
                <a:latin typeface="Rubik"/>
              </a:rPr>
              <a:t>RDPCT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menor</a:t>
            </a:r>
            <a:r>
              <a:rPr lang="en" sz="1200">
                <a:solidFill>
                  <a:schemeClr val="tx1"/>
                </a:solidFill>
                <a:latin typeface="Rubik"/>
              </a:rPr>
              <a:t> que R$ 199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são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prioritários</a:t>
            </a:r>
            <a:endParaRPr lang="en" sz="1200">
              <a:solidFill>
                <a:schemeClr val="tx1"/>
              </a:solidFill>
              <a:latin typeface="Rubik"/>
            </a:endParaRPr>
          </a:p>
        </p:txBody>
      </p:sp>
      <p:sp>
        <p:nvSpPr>
          <p:cNvPr id="41" name="Google Shape;699;p33">
            <a:extLst>
              <a:ext uri="{FF2B5EF4-FFF2-40B4-BE49-F238E27FC236}">
                <a16:creationId xmlns:a16="http://schemas.microsoft.com/office/drawing/2014/main" id="{D4A98E1F-5476-5E05-201F-9CD68FD2FFAB}"/>
              </a:ext>
            </a:extLst>
          </p:cNvPr>
          <p:cNvSpPr txBox="1">
            <a:spLocks/>
          </p:cNvSpPr>
          <p:nvPr/>
        </p:nvSpPr>
        <p:spPr>
          <a:xfrm>
            <a:off x="5244158" y="817552"/>
            <a:ext cx="2523687" cy="35743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b="1" err="1">
                <a:solidFill>
                  <a:schemeClr val="tx1"/>
                </a:solidFill>
                <a:latin typeface="Poppins"/>
              </a:rPr>
              <a:t>Vulnerabilidade</a:t>
            </a:r>
          </a:p>
        </p:txBody>
      </p:sp>
      <p:grpSp>
        <p:nvGrpSpPr>
          <p:cNvPr id="981" name="Google Shape;1589;p48">
            <a:extLst>
              <a:ext uri="{FF2B5EF4-FFF2-40B4-BE49-F238E27FC236}">
                <a16:creationId xmlns:a16="http://schemas.microsoft.com/office/drawing/2014/main" id="{E146E339-0638-60DF-ABCB-39D732C2CB42}"/>
              </a:ext>
            </a:extLst>
          </p:cNvPr>
          <p:cNvGrpSpPr/>
          <p:nvPr/>
        </p:nvGrpSpPr>
        <p:grpSpPr>
          <a:xfrm>
            <a:off x="7943800" y="684014"/>
            <a:ext cx="810969" cy="805328"/>
            <a:chOff x="2173700" y="3204150"/>
            <a:chExt cx="874550" cy="868475"/>
          </a:xfrm>
        </p:grpSpPr>
        <p:sp>
          <p:nvSpPr>
            <p:cNvPr id="49" name="Google Shape;1590;p48">
              <a:extLst>
                <a:ext uri="{FF2B5EF4-FFF2-40B4-BE49-F238E27FC236}">
                  <a16:creationId xmlns:a16="http://schemas.microsoft.com/office/drawing/2014/main" id="{D9B9D5F3-C09E-7B4E-D713-7A9D1FED9605}"/>
                </a:ext>
              </a:extLst>
            </p:cNvPr>
            <p:cNvSpPr/>
            <p:nvPr/>
          </p:nvSpPr>
          <p:spPr>
            <a:xfrm>
              <a:off x="2588850" y="320415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27" y="0"/>
                  </a:moveTo>
                  <a:cubicBezTo>
                    <a:pt x="343" y="0"/>
                    <a:pt x="0" y="828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4"/>
                    <a:pt x="1769" y="771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91;p48">
              <a:extLst>
                <a:ext uri="{FF2B5EF4-FFF2-40B4-BE49-F238E27FC236}">
                  <a16:creationId xmlns:a16="http://schemas.microsoft.com/office/drawing/2014/main" id="{148B450E-E12A-0981-142B-61AA8A1240AF}"/>
                </a:ext>
              </a:extLst>
            </p:cNvPr>
            <p:cNvSpPr/>
            <p:nvPr/>
          </p:nvSpPr>
          <p:spPr>
            <a:xfrm>
              <a:off x="2588850" y="3308275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92;p48">
              <a:extLst>
                <a:ext uri="{FF2B5EF4-FFF2-40B4-BE49-F238E27FC236}">
                  <a16:creationId xmlns:a16="http://schemas.microsoft.com/office/drawing/2014/main" id="{B5075E22-584E-3A76-A2E9-1C36897D716B}"/>
                </a:ext>
              </a:extLst>
            </p:cNvPr>
            <p:cNvSpPr/>
            <p:nvPr/>
          </p:nvSpPr>
          <p:spPr>
            <a:xfrm>
              <a:off x="2588850" y="3411725"/>
              <a:ext cx="44250" cy="38500"/>
            </a:xfrm>
            <a:custGeom>
              <a:avLst/>
              <a:gdLst/>
              <a:ahLst/>
              <a:cxnLst/>
              <a:rect l="l" t="t" r="r" b="b"/>
              <a:pathLst>
                <a:path w="1770" h="1540" extrusionOk="0">
                  <a:moveTo>
                    <a:pt x="1027" y="0"/>
                  </a:moveTo>
                  <a:cubicBezTo>
                    <a:pt x="343" y="0"/>
                    <a:pt x="0" y="827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3"/>
                    <a:pt x="1769" y="770"/>
                  </a:cubicBezTo>
                  <a:cubicBezTo>
                    <a:pt x="1769" y="342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3;p48">
              <a:extLst>
                <a:ext uri="{FF2B5EF4-FFF2-40B4-BE49-F238E27FC236}">
                  <a16:creationId xmlns:a16="http://schemas.microsoft.com/office/drawing/2014/main" id="{614DEF5A-54F6-CA4B-7F50-A774E8B7EA7D}"/>
                </a:ext>
              </a:extLst>
            </p:cNvPr>
            <p:cNvSpPr/>
            <p:nvPr/>
          </p:nvSpPr>
          <p:spPr>
            <a:xfrm>
              <a:off x="2588850" y="3515850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94;p48">
              <a:extLst>
                <a:ext uri="{FF2B5EF4-FFF2-40B4-BE49-F238E27FC236}">
                  <a16:creationId xmlns:a16="http://schemas.microsoft.com/office/drawing/2014/main" id="{A4332947-2E04-3088-E599-CE54EBFFA299}"/>
                </a:ext>
              </a:extLst>
            </p:cNvPr>
            <p:cNvSpPr/>
            <p:nvPr/>
          </p:nvSpPr>
          <p:spPr>
            <a:xfrm>
              <a:off x="2588850" y="3619275"/>
              <a:ext cx="44250" cy="38225"/>
            </a:xfrm>
            <a:custGeom>
              <a:avLst/>
              <a:gdLst/>
              <a:ahLst/>
              <a:cxnLst/>
              <a:rect l="l" t="t" r="r" b="b"/>
              <a:pathLst>
                <a:path w="1770" h="1529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5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95;p48">
              <a:extLst>
                <a:ext uri="{FF2B5EF4-FFF2-40B4-BE49-F238E27FC236}">
                  <a16:creationId xmlns:a16="http://schemas.microsoft.com/office/drawing/2014/main" id="{089DF99F-4BC7-B163-0020-508ADBC1C0E9}"/>
                </a:ext>
              </a:extLst>
            </p:cNvPr>
            <p:cNvSpPr/>
            <p:nvPr/>
          </p:nvSpPr>
          <p:spPr>
            <a:xfrm>
              <a:off x="2588850" y="3723425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1"/>
                  </a:moveTo>
                  <a:cubicBezTo>
                    <a:pt x="343" y="1"/>
                    <a:pt x="0" y="799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96;p48">
              <a:extLst>
                <a:ext uri="{FF2B5EF4-FFF2-40B4-BE49-F238E27FC236}">
                  <a16:creationId xmlns:a16="http://schemas.microsoft.com/office/drawing/2014/main" id="{DE029E8D-3EE3-450D-1D7D-91A0BAA0739C}"/>
                </a:ext>
              </a:extLst>
            </p:cNvPr>
            <p:cNvSpPr/>
            <p:nvPr/>
          </p:nvSpPr>
          <p:spPr>
            <a:xfrm>
              <a:off x="2588850" y="3826850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97;p48">
              <a:extLst>
                <a:ext uri="{FF2B5EF4-FFF2-40B4-BE49-F238E27FC236}">
                  <a16:creationId xmlns:a16="http://schemas.microsoft.com/office/drawing/2014/main" id="{A69D91BE-B9E1-D753-9EA4-94802EA72886}"/>
                </a:ext>
              </a:extLst>
            </p:cNvPr>
            <p:cNvSpPr/>
            <p:nvPr/>
          </p:nvSpPr>
          <p:spPr>
            <a:xfrm>
              <a:off x="2588850" y="3931000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0"/>
                  </a:moveTo>
                  <a:cubicBezTo>
                    <a:pt x="343" y="0"/>
                    <a:pt x="0" y="799"/>
                    <a:pt x="485" y="1284"/>
                  </a:cubicBezTo>
                  <a:cubicBezTo>
                    <a:pt x="642" y="1441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98;p48">
              <a:extLst>
                <a:ext uri="{FF2B5EF4-FFF2-40B4-BE49-F238E27FC236}">
                  <a16:creationId xmlns:a16="http://schemas.microsoft.com/office/drawing/2014/main" id="{F37B248B-3C6E-A0ED-A289-8E45E6FF519A}"/>
                </a:ext>
              </a:extLst>
            </p:cNvPr>
            <p:cNvSpPr/>
            <p:nvPr/>
          </p:nvSpPr>
          <p:spPr>
            <a:xfrm>
              <a:off x="2588850" y="4034425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99;p48">
              <a:extLst>
                <a:ext uri="{FF2B5EF4-FFF2-40B4-BE49-F238E27FC236}">
                  <a16:creationId xmlns:a16="http://schemas.microsoft.com/office/drawing/2014/main" id="{E2617EE5-1A2A-9662-E254-FEEED9F495FD}"/>
                </a:ext>
              </a:extLst>
            </p:cNvPr>
            <p:cNvSpPr/>
            <p:nvPr/>
          </p:nvSpPr>
          <p:spPr>
            <a:xfrm>
              <a:off x="30040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05" y="1"/>
                  </a:moveTo>
                  <a:cubicBezTo>
                    <a:pt x="820" y="1"/>
                    <a:pt x="633" y="71"/>
                    <a:pt x="485" y="228"/>
                  </a:cubicBezTo>
                  <a:cubicBezTo>
                    <a:pt x="0" y="713"/>
                    <a:pt x="342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00;p48">
              <a:extLst>
                <a:ext uri="{FF2B5EF4-FFF2-40B4-BE49-F238E27FC236}">
                  <a16:creationId xmlns:a16="http://schemas.microsoft.com/office/drawing/2014/main" id="{9B1C503C-F3B8-F029-DBDA-636B84CE1526}"/>
                </a:ext>
              </a:extLst>
            </p:cNvPr>
            <p:cNvSpPr/>
            <p:nvPr/>
          </p:nvSpPr>
          <p:spPr>
            <a:xfrm>
              <a:off x="2899850" y="3619300"/>
              <a:ext cx="44950" cy="38525"/>
            </a:xfrm>
            <a:custGeom>
              <a:avLst/>
              <a:gdLst/>
              <a:ahLst/>
              <a:cxnLst/>
              <a:rect l="l" t="t" r="r" b="b"/>
              <a:pathLst>
                <a:path w="1798" h="1541" extrusionOk="0">
                  <a:moveTo>
                    <a:pt x="1025" y="1"/>
                  </a:moveTo>
                  <a:cubicBezTo>
                    <a:pt x="835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55" y="1512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1;p48">
              <a:extLst>
                <a:ext uri="{FF2B5EF4-FFF2-40B4-BE49-F238E27FC236}">
                  <a16:creationId xmlns:a16="http://schemas.microsoft.com/office/drawing/2014/main" id="{487B1BBD-FA8D-CEEB-28D9-424C2637A2A2}"/>
                </a:ext>
              </a:extLst>
            </p:cNvPr>
            <p:cNvSpPr/>
            <p:nvPr/>
          </p:nvSpPr>
          <p:spPr>
            <a:xfrm>
              <a:off x="2796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7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02;p48">
              <a:extLst>
                <a:ext uri="{FF2B5EF4-FFF2-40B4-BE49-F238E27FC236}">
                  <a16:creationId xmlns:a16="http://schemas.microsoft.com/office/drawing/2014/main" id="{932C60AA-F5DE-763C-7FBE-A7AE2886A0B4}"/>
                </a:ext>
              </a:extLst>
            </p:cNvPr>
            <p:cNvSpPr/>
            <p:nvPr/>
          </p:nvSpPr>
          <p:spPr>
            <a:xfrm>
              <a:off x="26929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7" y="1"/>
                  </a:moveTo>
                  <a:cubicBezTo>
                    <a:pt x="808" y="1"/>
                    <a:pt x="615" y="71"/>
                    <a:pt x="457" y="228"/>
                  </a:cubicBezTo>
                  <a:cubicBezTo>
                    <a:pt x="1" y="713"/>
                    <a:pt x="315" y="1541"/>
                    <a:pt x="1000" y="1541"/>
                  </a:cubicBezTo>
                  <a:cubicBezTo>
                    <a:pt x="1428" y="1541"/>
                    <a:pt x="1770" y="1198"/>
                    <a:pt x="1770" y="770"/>
                  </a:cubicBezTo>
                  <a:cubicBezTo>
                    <a:pt x="1770" y="307"/>
                    <a:pt x="1392" y="1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03;p48">
              <a:extLst>
                <a:ext uri="{FF2B5EF4-FFF2-40B4-BE49-F238E27FC236}">
                  <a16:creationId xmlns:a16="http://schemas.microsoft.com/office/drawing/2014/main" id="{EA380C93-ECCE-1720-23D9-68DA48F817FB}"/>
                </a:ext>
              </a:extLst>
            </p:cNvPr>
            <p:cNvSpPr/>
            <p:nvPr/>
          </p:nvSpPr>
          <p:spPr>
            <a:xfrm>
              <a:off x="258885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04;p48">
              <a:extLst>
                <a:ext uri="{FF2B5EF4-FFF2-40B4-BE49-F238E27FC236}">
                  <a16:creationId xmlns:a16="http://schemas.microsoft.com/office/drawing/2014/main" id="{7F5318FE-D5F4-6A53-AA05-DCE694498412}"/>
                </a:ext>
              </a:extLst>
            </p:cNvPr>
            <p:cNvSpPr/>
            <p:nvPr/>
          </p:nvSpPr>
          <p:spPr>
            <a:xfrm>
              <a:off x="2485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6" y="1"/>
                  </a:moveTo>
                  <a:cubicBezTo>
                    <a:pt x="807" y="1"/>
                    <a:pt x="614" y="71"/>
                    <a:pt x="457" y="228"/>
                  </a:cubicBezTo>
                  <a:cubicBezTo>
                    <a:pt x="0" y="713"/>
                    <a:pt x="314" y="1541"/>
                    <a:pt x="999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605;p48">
              <a:extLst>
                <a:ext uri="{FF2B5EF4-FFF2-40B4-BE49-F238E27FC236}">
                  <a16:creationId xmlns:a16="http://schemas.microsoft.com/office/drawing/2014/main" id="{3CEDA6DD-433B-904D-8AAC-9A75F670F541}"/>
                </a:ext>
              </a:extLst>
            </p:cNvPr>
            <p:cNvSpPr/>
            <p:nvPr/>
          </p:nvSpPr>
          <p:spPr>
            <a:xfrm>
              <a:off x="23812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5" y="228"/>
                  </a:cubicBezTo>
                  <a:cubicBezTo>
                    <a:pt x="0" y="713"/>
                    <a:pt x="343" y="1541"/>
                    <a:pt x="1028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606;p48">
              <a:extLst>
                <a:ext uri="{FF2B5EF4-FFF2-40B4-BE49-F238E27FC236}">
                  <a16:creationId xmlns:a16="http://schemas.microsoft.com/office/drawing/2014/main" id="{2E493C7A-7B36-EB7E-27D8-ECFD6871674B}"/>
                </a:ext>
              </a:extLst>
            </p:cNvPr>
            <p:cNvSpPr/>
            <p:nvPr/>
          </p:nvSpPr>
          <p:spPr>
            <a:xfrm>
              <a:off x="2277125" y="3619300"/>
              <a:ext cx="44975" cy="38525"/>
            </a:xfrm>
            <a:custGeom>
              <a:avLst/>
              <a:gdLst/>
              <a:ahLst/>
              <a:cxnLst/>
              <a:rect l="l" t="t" r="r" b="b"/>
              <a:pathLst>
                <a:path w="1799" h="1541" extrusionOk="0">
                  <a:moveTo>
                    <a:pt x="1025" y="1"/>
                  </a:moveTo>
                  <a:cubicBezTo>
                    <a:pt x="836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56" y="1541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607;p48">
              <a:extLst>
                <a:ext uri="{FF2B5EF4-FFF2-40B4-BE49-F238E27FC236}">
                  <a16:creationId xmlns:a16="http://schemas.microsoft.com/office/drawing/2014/main" id="{8F610A18-9739-48E8-2FEA-7FF1B9D8436D}"/>
                </a:ext>
              </a:extLst>
            </p:cNvPr>
            <p:cNvSpPr/>
            <p:nvPr/>
          </p:nvSpPr>
          <p:spPr>
            <a:xfrm>
              <a:off x="21737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27" y="1541"/>
                    <a:pt x="1770" y="1198"/>
                    <a:pt x="1770" y="770"/>
                  </a:cubicBezTo>
                  <a:cubicBezTo>
                    <a:pt x="1770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608;p48">
              <a:extLst>
                <a:ext uri="{FF2B5EF4-FFF2-40B4-BE49-F238E27FC236}">
                  <a16:creationId xmlns:a16="http://schemas.microsoft.com/office/drawing/2014/main" id="{E32A00EA-469A-CC15-E086-CA555E2CE27B}"/>
                </a:ext>
              </a:extLst>
            </p:cNvPr>
            <p:cNvSpPr/>
            <p:nvPr/>
          </p:nvSpPr>
          <p:spPr>
            <a:xfrm>
              <a:off x="2888425" y="332615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7" y="1512"/>
                    <a:pt x="770" y="1512"/>
                  </a:cubicBezTo>
                  <a:cubicBezTo>
                    <a:pt x="961" y="1512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609;p48">
              <a:extLst>
                <a:ext uri="{FF2B5EF4-FFF2-40B4-BE49-F238E27FC236}">
                  <a16:creationId xmlns:a16="http://schemas.microsoft.com/office/drawing/2014/main" id="{A6A21FB5-44FB-9169-0EB6-363C14913537}"/>
                </a:ext>
              </a:extLst>
            </p:cNvPr>
            <p:cNvSpPr/>
            <p:nvPr/>
          </p:nvSpPr>
          <p:spPr>
            <a:xfrm>
              <a:off x="2814950" y="3399575"/>
              <a:ext cx="39975" cy="37825"/>
            </a:xfrm>
            <a:custGeom>
              <a:avLst/>
              <a:gdLst/>
              <a:ahLst/>
              <a:cxnLst/>
              <a:rect l="l" t="t" r="r" b="b"/>
              <a:pathLst>
                <a:path w="1599" h="1513" extrusionOk="0">
                  <a:moveTo>
                    <a:pt x="770" y="1"/>
                  </a:moveTo>
                  <a:cubicBezTo>
                    <a:pt x="377" y="1"/>
                    <a:pt x="1" y="301"/>
                    <a:pt x="1" y="743"/>
                  </a:cubicBezTo>
                  <a:cubicBezTo>
                    <a:pt x="1" y="1206"/>
                    <a:pt x="379" y="1512"/>
                    <a:pt x="774" y="1512"/>
                  </a:cubicBezTo>
                  <a:cubicBezTo>
                    <a:pt x="963" y="1512"/>
                    <a:pt x="1156" y="1442"/>
                    <a:pt x="1313" y="1285"/>
                  </a:cubicBezTo>
                  <a:cubicBezTo>
                    <a:pt x="1599" y="1000"/>
                    <a:pt x="1599" y="515"/>
                    <a:pt x="1313" y="229"/>
                  </a:cubicBezTo>
                  <a:cubicBezTo>
                    <a:pt x="1155" y="71"/>
                    <a:pt x="961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610;p48">
              <a:extLst>
                <a:ext uri="{FF2B5EF4-FFF2-40B4-BE49-F238E27FC236}">
                  <a16:creationId xmlns:a16="http://schemas.microsoft.com/office/drawing/2014/main" id="{A0F6D4F3-F9CB-2B3C-B9DF-C086F38ECB4C}"/>
                </a:ext>
              </a:extLst>
            </p:cNvPr>
            <p:cNvSpPr/>
            <p:nvPr/>
          </p:nvSpPr>
          <p:spPr>
            <a:xfrm>
              <a:off x="2742200" y="3472900"/>
              <a:ext cx="39250" cy="37975"/>
            </a:xfrm>
            <a:custGeom>
              <a:avLst/>
              <a:gdLst/>
              <a:ahLst/>
              <a:cxnLst/>
              <a:rect l="l" t="t" r="r" b="b"/>
              <a:pathLst>
                <a:path w="1570" h="1519" extrusionOk="0">
                  <a:moveTo>
                    <a:pt x="736" y="0"/>
                  </a:moveTo>
                  <a:cubicBezTo>
                    <a:pt x="356" y="0"/>
                    <a:pt x="1" y="292"/>
                    <a:pt x="1" y="749"/>
                  </a:cubicBezTo>
                  <a:cubicBezTo>
                    <a:pt x="1" y="1212"/>
                    <a:pt x="366" y="1518"/>
                    <a:pt x="752" y="1518"/>
                  </a:cubicBezTo>
                  <a:cubicBezTo>
                    <a:pt x="938" y="1518"/>
                    <a:pt x="1128" y="1448"/>
                    <a:pt x="1285" y="1291"/>
                  </a:cubicBezTo>
                  <a:cubicBezTo>
                    <a:pt x="1570" y="1005"/>
                    <a:pt x="1570" y="520"/>
                    <a:pt x="1285" y="235"/>
                  </a:cubicBezTo>
                  <a:cubicBezTo>
                    <a:pt x="1123" y="73"/>
                    <a:pt x="926" y="0"/>
                    <a:pt x="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611;p48">
              <a:extLst>
                <a:ext uri="{FF2B5EF4-FFF2-40B4-BE49-F238E27FC236}">
                  <a16:creationId xmlns:a16="http://schemas.microsoft.com/office/drawing/2014/main" id="{550A1114-40DB-B2C1-94FA-AE2CD03E0474}"/>
                </a:ext>
              </a:extLst>
            </p:cNvPr>
            <p:cNvSpPr/>
            <p:nvPr/>
          </p:nvSpPr>
          <p:spPr>
            <a:xfrm>
              <a:off x="2668725" y="354582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65" y="1"/>
                  </a:moveTo>
                  <a:cubicBezTo>
                    <a:pt x="379" y="1"/>
                    <a:pt x="1" y="307"/>
                    <a:pt x="1" y="770"/>
                  </a:cubicBezTo>
                  <a:cubicBezTo>
                    <a:pt x="1" y="1233"/>
                    <a:pt x="379" y="1540"/>
                    <a:pt x="765" y="1540"/>
                  </a:cubicBezTo>
                  <a:cubicBezTo>
                    <a:pt x="950" y="1540"/>
                    <a:pt x="1137" y="1470"/>
                    <a:pt x="1285" y="1313"/>
                  </a:cubicBezTo>
                  <a:cubicBezTo>
                    <a:pt x="1599" y="999"/>
                    <a:pt x="1599" y="542"/>
                    <a:pt x="1285" y="228"/>
                  </a:cubicBezTo>
                  <a:cubicBezTo>
                    <a:pt x="1137" y="71"/>
                    <a:pt x="950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612;p48">
              <a:extLst>
                <a:ext uri="{FF2B5EF4-FFF2-40B4-BE49-F238E27FC236}">
                  <a16:creationId xmlns:a16="http://schemas.microsoft.com/office/drawing/2014/main" id="{9E93EDDC-6646-1921-56B6-35564AD103C8}"/>
                </a:ext>
              </a:extLst>
            </p:cNvPr>
            <p:cNvSpPr/>
            <p:nvPr/>
          </p:nvSpPr>
          <p:spPr>
            <a:xfrm>
              <a:off x="2595275" y="3619300"/>
              <a:ext cx="39950" cy="38500"/>
            </a:xfrm>
            <a:custGeom>
              <a:avLst/>
              <a:gdLst/>
              <a:ahLst/>
              <a:cxnLst/>
              <a:rect l="l" t="t" r="r" b="b"/>
              <a:pathLst>
                <a:path w="1598" h="1540" extrusionOk="0">
                  <a:moveTo>
                    <a:pt x="764" y="1"/>
                  </a:moveTo>
                  <a:cubicBezTo>
                    <a:pt x="378" y="1"/>
                    <a:pt x="0" y="307"/>
                    <a:pt x="0" y="770"/>
                  </a:cubicBezTo>
                  <a:cubicBezTo>
                    <a:pt x="0" y="1233"/>
                    <a:pt x="378" y="1540"/>
                    <a:pt x="764" y="1540"/>
                  </a:cubicBezTo>
                  <a:cubicBezTo>
                    <a:pt x="949" y="1540"/>
                    <a:pt x="1136" y="1469"/>
                    <a:pt x="1284" y="1312"/>
                  </a:cubicBezTo>
                  <a:cubicBezTo>
                    <a:pt x="1598" y="999"/>
                    <a:pt x="1598" y="542"/>
                    <a:pt x="1284" y="228"/>
                  </a:cubicBezTo>
                  <a:cubicBezTo>
                    <a:pt x="1136" y="71"/>
                    <a:pt x="949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613;p48">
              <a:extLst>
                <a:ext uri="{FF2B5EF4-FFF2-40B4-BE49-F238E27FC236}">
                  <a16:creationId xmlns:a16="http://schemas.microsoft.com/office/drawing/2014/main" id="{089F56F5-9576-A509-2FC1-8CC5BB67F2BA}"/>
                </a:ext>
              </a:extLst>
            </p:cNvPr>
            <p:cNvSpPr/>
            <p:nvPr/>
          </p:nvSpPr>
          <p:spPr>
            <a:xfrm>
              <a:off x="2521800" y="369277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73" y="1"/>
                  </a:moveTo>
                  <a:cubicBezTo>
                    <a:pt x="379" y="1"/>
                    <a:pt x="0" y="307"/>
                    <a:pt x="0" y="770"/>
                  </a:cubicBezTo>
                  <a:cubicBezTo>
                    <a:pt x="0" y="1233"/>
                    <a:pt x="379" y="1540"/>
                    <a:pt x="773" y="1540"/>
                  </a:cubicBezTo>
                  <a:cubicBezTo>
                    <a:pt x="963" y="1540"/>
                    <a:pt x="1156" y="1469"/>
                    <a:pt x="1313" y="1312"/>
                  </a:cubicBezTo>
                  <a:cubicBezTo>
                    <a:pt x="1598" y="998"/>
                    <a:pt x="1598" y="542"/>
                    <a:pt x="1313" y="228"/>
                  </a:cubicBezTo>
                  <a:cubicBezTo>
                    <a:pt x="1156" y="71"/>
                    <a:pt x="963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614;p48">
              <a:extLst>
                <a:ext uri="{FF2B5EF4-FFF2-40B4-BE49-F238E27FC236}">
                  <a16:creationId xmlns:a16="http://schemas.microsoft.com/office/drawing/2014/main" id="{AFF15CCC-1F7A-8F87-2F09-0515DF873E31}"/>
                </a:ext>
              </a:extLst>
            </p:cNvPr>
            <p:cNvSpPr/>
            <p:nvPr/>
          </p:nvSpPr>
          <p:spPr>
            <a:xfrm>
              <a:off x="2448325" y="3766250"/>
              <a:ext cx="39975" cy="38175"/>
            </a:xfrm>
            <a:custGeom>
              <a:avLst/>
              <a:gdLst/>
              <a:ahLst/>
              <a:cxnLst/>
              <a:rect l="l" t="t" r="r" b="b"/>
              <a:pathLst>
                <a:path w="1599" h="1527" extrusionOk="0">
                  <a:moveTo>
                    <a:pt x="774" y="0"/>
                  </a:moveTo>
                  <a:cubicBezTo>
                    <a:pt x="379" y="0"/>
                    <a:pt x="0" y="307"/>
                    <a:pt x="0" y="770"/>
                  </a:cubicBezTo>
                  <a:cubicBezTo>
                    <a:pt x="0" y="1233"/>
                    <a:pt x="379" y="1527"/>
                    <a:pt x="774" y="1527"/>
                  </a:cubicBezTo>
                  <a:cubicBezTo>
                    <a:pt x="963" y="1527"/>
                    <a:pt x="1156" y="1460"/>
                    <a:pt x="1313" y="1312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615;p48">
              <a:extLst>
                <a:ext uri="{FF2B5EF4-FFF2-40B4-BE49-F238E27FC236}">
                  <a16:creationId xmlns:a16="http://schemas.microsoft.com/office/drawing/2014/main" id="{379D0770-5D75-DE00-B5D7-9337F0C7C237}"/>
                </a:ext>
              </a:extLst>
            </p:cNvPr>
            <p:cNvSpPr/>
            <p:nvPr/>
          </p:nvSpPr>
          <p:spPr>
            <a:xfrm>
              <a:off x="2374850" y="3839725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6" y="1512"/>
                    <a:pt x="770" y="1512"/>
                  </a:cubicBezTo>
                  <a:cubicBezTo>
                    <a:pt x="960" y="1512"/>
                    <a:pt x="1155" y="1441"/>
                    <a:pt x="1313" y="1283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616;p48">
              <a:extLst>
                <a:ext uri="{FF2B5EF4-FFF2-40B4-BE49-F238E27FC236}">
                  <a16:creationId xmlns:a16="http://schemas.microsoft.com/office/drawing/2014/main" id="{EA52B697-E379-48C2-CD9A-75F48430F270}"/>
                </a:ext>
              </a:extLst>
            </p:cNvPr>
            <p:cNvSpPr/>
            <p:nvPr/>
          </p:nvSpPr>
          <p:spPr>
            <a:xfrm>
              <a:off x="2301375" y="391320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6"/>
                    <a:pt x="1" y="769"/>
                  </a:cubicBezTo>
                  <a:cubicBezTo>
                    <a:pt x="1" y="1212"/>
                    <a:pt x="377" y="1511"/>
                    <a:pt x="770" y="1511"/>
                  </a:cubicBezTo>
                  <a:cubicBezTo>
                    <a:pt x="961" y="1511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617;p48">
              <a:extLst>
                <a:ext uri="{FF2B5EF4-FFF2-40B4-BE49-F238E27FC236}">
                  <a16:creationId xmlns:a16="http://schemas.microsoft.com/office/drawing/2014/main" id="{6096BAE3-7D9F-70E4-85AD-30B5903AD626}"/>
                </a:ext>
              </a:extLst>
            </p:cNvPr>
            <p:cNvSpPr/>
            <p:nvPr/>
          </p:nvSpPr>
          <p:spPr>
            <a:xfrm>
              <a:off x="2882025" y="391317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19"/>
                    <a:pt x="1027" y="1519"/>
                  </a:cubicBezTo>
                  <a:cubicBezTo>
                    <a:pt x="1220" y="1519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618;p48">
              <a:extLst>
                <a:ext uri="{FF2B5EF4-FFF2-40B4-BE49-F238E27FC236}">
                  <a16:creationId xmlns:a16="http://schemas.microsoft.com/office/drawing/2014/main" id="{7C08749D-0C00-81CC-1A8A-5A5F75CDCF1D}"/>
                </a:ext>
              </a:extLst>
            </p:cNvPr>
            <p:cNvSpPr/>
            <p:nvPr/>
          </p:nvSpPr>
          <p:spPr>
            <a:xfrm>
              <a:off x="2808550" y="3839700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3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3" y="1441"/>
                    <a:pt x="1569" y="1284"/>
                  </a:cubicBezTo>
                  <a:cubicBezTo>
                    <a:pt x="2055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619;p48">
              <a:extLst>
                <a:ext uri="{FF2B5EF4-FFF2-40B4-BE49-F238E27FC236}">
                  <a16:creationId xmlns:a16="http://schemas.microsoft.com/office/drawing/2014/main" id="{8F4C84CD-D2EE-ADBA-A66E-4B48B231CF82}"/>
                </a:ext>
              </a:extLst>
            </p:cNvPr>
            <p:cNvSpPr/>
            <p:nvPr/>
          </p:nvSpPr>
          <p:spPr>
            <a:xfrm>
              <a:off x="2735775" y="37662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00" y="1"/>
                  </a:moveTo>
                  <a:cubicBezTo>
                    <a:pt x="315" y="1"/>
                    <a:pt x="1" y="828"/>
                    <a:pt x="486" y="1313"/>
                  </a:cubicBezTo>
                  <a:cubicBezTo>
                    <a:pt x="629" y="1456"/>
                    <a:pt x="821" y="1527"/>
                    <a:pt x="1014" y="1527"/>
                  </a:cubicBezTo>
                  <a:cubicBezTo>
                    <a:pt x="1206" y="1527"/>
                    <a:pt x="1399" y="1456"/>
                    <a:pt x="1542" y="1313"/>
                  </a:cubicBezTo>
                  <a:cubicBezTo>
                    <a:pt x="2027" y="828"/>
                    <a:pt x="1684" y="1"/>
                    <a:pt x="1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620;p48">
              <a:extLst>
                <a:ext uri="{FF2B5EF4-FFF2-40B4-BE49-F238E27FC236}">
                  <a16:creationId xmlns:a16="http://schemas.microsoft.com/office/drawing/2014/main" id="{5BCC0176-29A7-AE04-E804-A2A06E2192E4}"/>
                </a:ext>
              </a:extLst>
            </p:cNvPr>
            <p:cNvSpPr/>
            <p:nvPr/>
          </p:nvSpPr>
          <p:spPr>
            <a:xfrm>
              <a:off x="2662325" y="3692750"/>
              <a:ext cx="50650" cy="38200"/>
            </a:xfrm>
            <a:custGeom>
              <a:avLst/>
              <a:gdLst/>
              <a:ahLst/>
              <a:cxnLst/>
              <a:rect l="l" t="t" r="r" b="b"/>
              <a:pathLst>
                <a:path w="2026" h="1528" extrusionOk="0">
                  <a:moveTo>
                    <a:pt x="999" y="1"/>
                  </a:moveTo>
                  <a:cubicBezTo>
                    <a:pt x="342" y="1"/>
                    <a:pt x="0" y="828"/>
                    <a:pt x="485" y="1313"/>
                  </a:cubicBezTo>
                  <a:cubicBezTo>
                    <a:pt x="628" y="1456"/>
                    <a:pt x="820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3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621;p48">
              <a:extLst>
                <a:ext uri="{FF2B5EF4-FFF2-40B4-BE49-F238E27FC236}">
                  <a16:creationId xmlns:a16="http://schemas.microsoft.com/office/drawing/2014/main" id="{2837E0C2-5435-7672-025D-80FA8128899A}"/>
                </a:ext>
              </a:extLst>
            </p:cNvPr>
            <p:cNvSpPr/>
            <p:nvPr/>
          </p:nvSpPr>
          <p:spPr>
            <a:xfrm>
              <a:off x="2588850" y="3619275"/>
              <a:ext cx="50675" cy="38200"/>
            </a:xfrm>
            <a:custGeom>
              <a:avLst/>
              <a:gdLst/>
              <a:ahLst/>
              <a:cxnLst/>
              <a:rect l="l" t="t" r="r" b="b"/>
              <a:pathLst>
                <a:path w="2027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28" y="1456"/>
                    <a:pt x="821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4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622;p48">
              <a:extLst>
                <a:ext uri="{FF2B5EF4-FFF2-40B4-BE49-F238E27FC236}">
                  <a16:creationId xmlns:a16="http://schemas.microsoft.com/office/drawing/2014/main" id="{7F7FECB7-E1F9-ED85-29AF-FEAA092D2E8B}"/>
                </a:ext>
              </a:extLst>
            </p:cNvPr>
            <p:cNvSpPr/>
            <p:nvPr/>
          </p:nvSpPr>
          <p:spPr>
            <a:xfrm>
              <a:off x="2515375" y="35458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28" y="0"/>
                  </a:moveTo>
                  <a:cubicBezTo>
                    <a:pt x="343" y="0"/>
                    <a:pt x="0" y="828"/>
                    <a:pt x="486" y="1313"/>
                  </a:cubicBezTo>
                  <a:cubicBezTo>
                    <a:pt x="628" y="1455"/>
                    <a:pt x="821" y="1527"/>
                    <a:pt x="1013" y="1527"/>
                  </a:cubicBezTo>
                  <a:cubicBezTo>
                    <a:pt x="1206" y="1527"/>
                    <a:pt x="1399" y="1455"/>
                    <a:pt x="1541" y="1313"/>
                  </a:cubicBezTo>
                  <a:cubicBezTo>
                    <a:pt x="2026" y="828"/>
                    <a:pt x="1684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623;p48">
              <a:extLst>
                <a:ext uri="{FF2B5EF4-FFF2-40B4-BE49-F238E27FC236}">
                  <a16:creationId xmlns:a16="http://schemas.microsoft.com/office/drawing/2014/main" id="{825A62CB-3A0D-998D-F560-E36D032BE8A6}"/>
                </a:ext>
              </a:extLst>
            </p:cNvPr>
            <p:cNvSpPr/>
            <p:nvPr/>
          </p:nvSpPr>
          <p:spPr>
            <a:xfrm>
              <a:off x="2441900" y="3472350"/>
              <a:ext cx="51375" cy="38175"/>
            </a:xfrm>
            <a:custGeom>
              <a:avLst/>
              <a:gdLst/>
              <a:ahLst/>
              <a:cxnLst/>
              <a:rect l="l" t="t" r="r" b="b"/>
              <a:pathLst>
                <a:path w="2055" h="1527" extrusionOk="0">
                  <a:moveTo>
                    <a:pt x="1028" y="0"/>
                  </a:moveTo>
                  <a:cubicBezTo>
                    <a:pt x="343" y="0"/>
                    <a:pt x="1" y="828"/>
                    <a:pt x="486" y="1313"/>
                  </a:cubicBezTo>
                  <a:cubicBezTo>
                    <a:pt x="643" y="1455"/>
                    <a:pt x="835" y="1527"/>
                    <a:pt x="1028" y="1527"/>
                  </a:cubicBezTo>
                  <a:cubicBezTo>
                    <a:pt x="1220" y="1527"/>
                    <a:pt x="1413" y="1455"/>
                    <a:pt x="1570" y="1313"/>
                  </a:cubicBezTo>
                  <a:cubicBezTo>
                    <a:pt x="2055" y="828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624;p48">
              <a:extLst>
                <a:ext uri="{FF2B5EF4-FFF2-40B4-BE49-F238E27FC236}">
                  <a16:creationId xmlns:a16="http://schemas.microsoft.com/office/drawing/2014/main" id="{66A0F645-B648-100B-9ED5-0658CEC85313}"/>
                </a:ext>
              </a:extLst>
            </p:cNvPr>
            <p:cNvSpPr/>
            <p:nvPr/>
          </p:nvSpPr>
          <p:spPr>
            <a:xfrm>
              <a:off x="2368425" y="3399600"/>
              <a:ext cx="51400" cy="37450"/>
            </a:xfrm>
            <a:custGeom>
              <a:avLst/>
              <a:gdLst/>
              <a:ahLst/>
              <a:cxnLst/>
              <a:rect l="l" t="t" r="r" b="b"/>
              <a:pathLst>
                <a:path w="2056" h="1498" extrusionOk="0">
                  <a:moveTo>
                    <a:pt x="1028" y="0"/>
                  </a:moveTo>
                  <a:cubicBezTo>
                    <a:pt x="343" y="0"/>
                    <a:pt x="1" y="799"/>
                    <a:pt x="486" y="1284"/>
                  </a:cubicBezTo>
                  <a:cubicBezTo>
                    <a:pt x="643" y="1427"/>
                    <a:pt x="835" y="1498"/>
                    <a:pt x="1028" y="1498"/>
                  </a:cubicBezTo>
                  <a:cubicBezTo>
                    <a:pt x="1221" y="1498"/>
                    <a:pt x="1413" y="1427"/>
                    <a:pt x="1570" y="1284"/>
                  </a:cubicBezTo>
                  <a:cubicBezTo>
                    <a:pt x="2055" y="799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625;p48">
              <a:extLst>
                <a:ext uri="{FF2B5EF4-FFF2-40B4-BE49-F238E27FC236}">
                  <a16:creationId xmlns:a16="http://schemas.microsoft.com/office/drawing/2014/main" id="{7E46A02A-E63A-2E95-A1A1-B5B1B86DFE4C}"/>
                </a:ext>
              </a:extLst>
            </p:cNvPr>
            <p:cNvSpPr/>
            <p:nvPr/>
          </p:nvSpPr>
          <p:spPr>
            <a:xfrm>
              <a:off x="2294975" y="332612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53760DD-2132-585D-6916-760F2B287CEB}"/>
              </a:ext>
            </a:extLst>
          </p:cNvPr>
          <p:cNvSpPr/>
          <p:nvPr/>
        </p:nvSpPr>
        <p:spPr>
          <a:xfrm>
            <a:off x="5594683" y="4521868"/>
            <a:ext cx="3539289" cy="621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3690E-8C55-B2EB-00EA-63A6DA31A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311" y="819298"/>
            <a:ext cx="352425" cy="352425"/>
          </a:xfrm>
          <a:prstGeom prst="rect">
            <a:avLst/>
          </a:prstGeom>
        </p:spPr>
      </p:pic>
      <p:sp>
        <p:nvSpPr>
          <p:cNvPr id="9" name="Google Shape;707;p33">
            <a:extLst>
              <a:ext uri="{FF2B5EF4-FFF2-40B4-BE49-F238E27FC236}">
                <a16:creationId xmlns:a16="http://schemas.microsoft.com/office/drawing/2014/main" id="{F6FB76C5-5F23-5039-2A66-2AAC83E06DF6}"/>
              </a:ext>
            </a:extLst>
          </p:cNvPr>
          <p:cNvSpPr/>
          <p:nvPr/>
        </p:nvSpPr>
        <p:spPr>
          <a:xfrm flipH="1">
            <a:off x="4550045" y="86478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3;p33">
            <a:extLst>
              <a:ext uri="{FF2B5EF4-FFF2-40B4-BE49-F238E27FC236}">
                <a16:creationId xmlns:a16="http://schemas.microsoft.com/office/drawing/2014/main" id="{C84F12CF-4A13-C8E9-AB71-C7944BB3E3CF}"/>
              </a:ext>
            </a:extLst>
          </p:cNvPr>
          <p:cNvSpPr txBox="1">
            <a:spLocks/>
          </p:cNvSpPr>
          <p:nvPr/>
        </p:nvSpPr>
        <p:spPr>
          <a:xfrm>
            <a:off x="5241213" y="3187629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Premissa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:</a:t>
            </a:r>
          </a:p>
        </p:txBody>
      </p:sp>
      <p:grpSp>
        <p:nvGrpSpPr>
          <p:cNvPr id="17" name="Google Shape;1575;p48">
            <a:extLst>
              <a:ext uri="{FF2B5EF4-FFF2-40B4-BE49-F238E27FC236}">
                <a16:creationId xmlns:a16="http://schemas.microsoft.com/office/drawing/2014/main" id="{53055FD3-2072-CF6D-172A-25FEDE74651A}"/>
              </a:ext>
            </a:extLst>
          </p:cNvPr>
          <p:cNvGrpSpPr/>
          <p:nvPr/>
        </p:nvGrpSpPr>
        <p:grpSpPr>
          <a:xfrm rot="5400000">
            <a:off x="4554544" y="4191961"/>
            <a:ext cx="782297" cy="782290"/>
            <a:chOff x="4252620" y="1399157"/>
            <a:chExt cx="732078" cy="732070"/>
          </a:xfrm>
        </p:grpSpPr>
        <p:sp>
          <p:nvSpPr>
            <p:cNvPr id="6" name="Google Shape;1576;p48">
              <a:extLst>
                <a:ext uri="{FF2B5EF4-FFF2-40B4-BE49-F238E27FC236}">
                  <a16:creationId xmlns:a16="http://schemas.microsoft.com/office/drawing/2014/main" id="{4F6DA341-8C60-2092-8121-89A12A857CD0}"/>
                </a:ext>
              </a:extLst>
            </p:cNvPr>
            <p:cNvSpPr/>
            <p:nvPr/>
          </p:nvSpPr>
          <p:spPr>
            <a:xfrm>
              <a:off x="4506770" y="1653299"/>
              <a:ext cx="477928" cy="477928"/>
            </a:xfrm>
            <a:custGeom>
              <a:avLst/>
              <a:gdLst/>
              <a:ahLst/>
              <a:cxnLst/>
              <a:rect l="l" t="t" r="r" b="b"/>
              <a:pathLst>
                <a:path w="21999" h="21999" fill="none" extrusionOk="0">
                  <a:moveTo>
                    <a:pt x="21999" y="21999"/>
                  </a:moveTo>
                  <a:lnTo>
                    <a:pt x="1" y="21999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77;p48">
              <a:extLst>
                <a:ext uri="{FF2B5EF4-FFF2-40B4-BE49-F238E27FC236}">
                  <a16:creationId xmlns:a16="http://schemas.microsoft.com/office/drawing/2014/main" id="{0127FF39-27D5-6B74-FC21-BF9A431C58BC}"/>
                </a:ext>
              </a:extLst>
            </p:cNvPr>
            <p:cNvSpPr/>
            <p:nvPr/>
          </p:nvSpPr>
          <p:spPr>
            <a:xfrm>
              <a:off x="4379695" y="1526228"/>
              <a:ext cx="477928" cy="477928"/>
            </a:xfrm>
            <a:custGeom>
              <a:avLst/>
              <a:gdLst/>
              <a:ahLst/>
              <a:cxnLst/>
              <a:rect l="l" t="t" r="r" b="b"/>
              <a:pathLst>
                <a:path w="21999" h="21999" fill="none" extrusionOk="0">
                  <a:moveTo>
                    <a:pt x="21999" y="21999"/>
                  </a:moveTo>
                  <a:lnTo>
                    <a:pt x="1" y="21999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8;p48">
              <a:extLst>
                <a:ext uri="{FF2B5EF4-FFF2-40B4-BE49-F238E27FC236}">
                  <a16:creationId xmlns:a16="http://schemas.microsoft.com/office/drawing/2014/main" id="{C8432778-2741-CDE5-D5C7-66394F0A9C2B}"/>
                </a:ext>
              </a:extLst>
            </p:cNvPr>
            <p:cNvSpPr/>
            <p:nvPr/>
          </p:nvSpPr>
          <p:spPr>
            <a:xfrm>
              <a:off x="4252620" y="1399157"/>
              <a:ext cx="477928" cy="478537"/>
            </a:xfrm>
            <a:custGeom>
              <a:avLst/>
              <a:gdLst/>
              <a:ahLst/>
              <a:cxnLst/>
              <a:rect l="l" t="t" r="r" b="b"/>
              <a:pathLst>
                <a:path w="21999" h="22027" fill="none" extrusionOk="0">
                  <a:moveTo>
                    <a:pt x="21999" y="22027"/>
                  </a:moveTo>
                  <a:lnTo>
                    <a:pt x="0" y="22027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05;p42">
            <a:extLst>
              <a:ext uri="{FF2B5EF4-FFF2-40B4-BE49-F238E27FC236}">
                <a16:creationId xmlns:a16="http://schemas.microsoft.com/office/drawing/2014/main" id="{B64ECEFD-9E1D-A8EA-3AB2-9376FB1A0D20}"/>
              </a:ext>
            </a:extLst>
          </p:cNvPr>
          <p:cNvSpPr txBox="1"/>
          <p:nvPr/>
        </p:nvSpPr>
        <p:spPr>
          <a:xfrm>
            <a:off x="6502596" y="4786283"/>
            <a:ext cx="2786360" cy="51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Censo, IBGE - 2010</a:t>
            </a:r>
          </a:p>
        </p:txBody>
      </p:sp>
      <p:pic>
        <p:nvPicPr>
          <p:cNvPr id="8" name="Picture 7" descr="A map of the south america&#10;&#10;Description automatically generated">
            <a:extLst>
              <a:ext uri="{FF2B5EF4-FFF2-40B4-BE49-F238E27FC236}">
                <a16:creationId xmlns:a16="http://schemas.microsoft.com/office/drawing/2014/main" id="{E5109CAB-FD54-C4F2-C87F-0D930E3554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66" b="-65"/>
          <a:stretch/>
        </p:blipFill>
        <p:spPr>
          <a:xfrm>
            <a:off x="1003" y="341898"/>
            <a:ext cx="4466180" cy="4803700"/>
          </a:xfrm>
          <a:prstGeom prst="rect">
            <a:avLst/>
          </a:prstGeom>
        </p:spPr>
      </p:pic>
      <p:sp>
        <p:nvSpPr>
          <p:cNvPr id="28" name="Google Shape;999;p42">
            <a:extLst>
              <a:ext uri="{FF2B5EF4-FFF2-40B4-BE49-F238E27FC236}">
                <a16:creationId xmlns:a16="http://schemas.microsoft.com/office/drawing/2014/main" id="{CFB24FC4-373C-0D06-343D-3EE4AA8D74AB}"/>
              </a:ext>
            </a:extLst>
          </p:cNvPr>
          <p:cNvSpPr/>
          <p:nvPr/>
        </p:nvSpPr>
        <p:spPr>
          <a:xfrm>
            <a:off x="2289516" y="4409043"/>
            <a:ext cx="121461" cy="1261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7B68"/>
              </a:solidFill>
            </a:endParaRPr>
          </a:p>
        </p:txBody>
      </p:sp>
      <p:sp>
        <p:nvSpPr>
          <p:cNvPr id="30" name="Google Shape;1002;p42">
            <a:extLst>
              <a:ext uri="{FF2B5EF4-FFF2-40B4-BE49-F238E27FC236}">
                <a16:creationId xmlns:a16="http://schemas.microsoft.com/office/drawing/2014/main" id="{7422FFF4-06DA-38C3-79CC-5B7C7BF3B86A}"/>
              </a:ext>
            </a:extLst>
          </p:cNvPr>
          <p:cNvSpPr txBox="1"/>
          <p:nvPr/>
        </p:nvSpPr>
        <p:spPr>
          <a:xfrm>
            <a:off x="2446420" y="4234002"/>
            <a:ext cx="2153898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Rubik"/>
                <a:sym typeface="Poppins"/>
              </a:rPr>
              <a:t>RDPCT &lt; 199</a:t>
            </a:r>
            <a:endParaRPr lang="en">
              <a:solidFill>
                <a:schemeClr val="dk1"/>
              </a:solidFill>
              <a:latin typeface="Rubik"/>
            </a:endParaRPr>
          </a:p>
        </p:txBody>
      </p:sp>
      <p:sp>
        <p:nvSpPr>
          <p:cNvPr id="32" name="Google Shape;999;p42">
            <a:extLst>
              <a:ext uri="{FF2B5EF4-FFF2-40B4-BE49-F238E27FC236}">
                <a16:creationId xmlns:a16="http://schemas.microsoft.com/office/drawing/2014/main" id="{A63F2B2C-C362-068F-46BD-E785D8569691}"/>
              </a:ext>
            </a:extLst>
          </p:cNvPr>
          <p:cNvSpPr/>
          <p:nvPr/>
        </p:nvSpPr>
        <p:spPr>
          <a:xfrm>
            <a:off x="2289516" y="4731587"/>
            <a:ext cx="121461" cy="12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7B68"/>
              </a:solidFill>
            </a:endParaRPr>
          </a:p>
        </p:txBody>
      </p:sp>
      <p:sp>
        <p:nvSpPr>
          <p:cNvPr id="34" name="Google Shape;1002;p42">
            <a:extLst>
              <a:ext uri="{FF2B5EF4-FFF2-40B4-BE49-F238E27FC236}">
                <a16:creationId xmlns:a16="http://schemas.microsoft.com/office/drawing/2014/main" id="{E98D122A-5003-A0C9-78DC-CC032345417D}"/>
              </a:ext>
            </a:extLst>
          </p:cNvPr>
          <p:cNvSpPr txBox="1"/>
          <p:nvPr/>
        </p:nvSpPr>
        <p:spPr>
          <a:xfrm>
            <a:off x="2446420" y="4556546"/>
            <a:ext cx="2153898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Rubik"/>
                <a:sym typeface="Poppins"/>
              </a:rPr>
              <a:t>RDPCT &gt; 199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8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Books with solid fill">
            <a:extLst>
              <a:ext uri="{FF2B5EF4-FFF2-40B4-BE49-F238E27FC236}">
                <a16:creationId xmlns:a16="http://schemas.microsoft.com/office/drawing/2014/main" id="{5880E2F1-193C-38DF-23F5-1C6DDB9E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6089" y="3999497"/>
            <a:ext cx="513348" cy="533400"/>
          </a:xfrm>
          <a:prstGeom prst="rect">
            <a:avLst/>
          </a:prstGeom>
        </p:spPr>
      </p:pic>
      <p:sp>
        <p:nvSpPr>
          <p:cNvPr id="20" name="Google Shape;703;p33">
            <a:extLst>
              <a:ext uri="{FF2B5EF4-FFF2-40B4-BE49-F238E27FC236}">
                <a16:creationId xmlns:a16="http://schemas.microsoft.com/office/drawing/2014/main" id="{968EA319-B564-ECFD-CEDD-DA22A469FB7C}"/>
              </a:ext>
            </a:extLst>
          </p:cNvPr>
          <p:cNvSpPr txBox="1">
            <a:spLocks/>
          </p:cNvSpPr>
          <p:nvPr/>
        </p:nvSpPr>
        <p:spPr>
          <a:xfrm>
            <a:off x="5262779" y="1339455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Educação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:</a:t>
            </a:r>
          </a:p>
        </p:txBody>
      </p:sp>
      <p:sp>
        <p:nvSpPr>
          <p:cNvPr id="24" name="Google Shape;704;p33">
            <a:extLst>
              <a:ext uri="{FF2B5EF4-FFF2-40B4-BE49-F238E27FC236}">
                <a16:creationId xmlns:a16="http://schemas.microsoft.com/office/drawing/2014/main" id="{DA3940DA-4488-BDFC-F825-29068A179BF3}"/>
              </a:ext>
            </a:extLst>
          </p:cNvPr>
          <p:cNvSpPr txBox="1">
            <a:spLocks/>
          </p:cNvSpPr>
          <p:nvPr/>
        </p:nvSpPr>
        <p:spPr>
          <a:xfrm>
            <a:off x="5500816" y="1739852"/>
            <a:ext cx="2739852" cy="724336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</a:rPr>
              <a:t>Clusterização</a:t>
            </a:r>
            <a:r>
              <a:rPr lang="en" sz="1200">
                <a:solidFill>
                  <a:schemeClr val="tx1"/>
                </a:solidFill>
              </a:rPr>
              <a:t> das </a:t>
            </a:r>
            <a:r>
              <a:rPr lang="en" sz="1200" err="1">
                <a:solidFill>
                  <a:schemeClr val="tx1"/>
                </a:solidFill>
              </a:rPr>
              <a:t>cidades</a:t>
            </a:r>
            <a:r>
              <a:rPr lang="en" sz="1200">
                <a:solidFill>
                  <a:schemeClr val="tx1"/>
                </a:solidFill>
              </a:rPr>
              <a:t> </a:t>
            </a:r>
            <a:r>
              <a:rPr lang="en" sz="1200" err="1">
                <a:solidFill>
                  <a:schemeClr val="tx1"/>
                </a:solidFill>
              </a:rPr>
              <a:t>restantes</a:t>
            </a:r>
            <a:r>
              <a:rPr lang="en" sz="1200">
                <a:solidFill>
                  <a:schemeClr val="tx1"/>
                </a:solidFill>
              </a:rPr>
              <a:t> com base </a:t>
            </a:r>
            <a:r>
              <a:rPr lang="en" sz="1200" err="1">
                <a:solidFill>
                  <a:schemeClr val="tx1"/>
                </a:solidFill>
              </a:rPr>
              <a:t>apenas</a:t>
            </a:r>
            <a:r>
              <a:rPr lang="en" sz="1200">
                <a:solidFill>
                  <a:schemeClr val="tx1"/>
                </a:solidFill>
              </a:rPr>
              <a:t> </a:t>
            </a:r>
            <a:r>
              <a:rPr lang="en" sz="1200" err="1">
                <a:solidFill>
                  <a:schemeClr val="tx1"/>
                </a:solidFill>
              </a:rPr>
              <a:t>em</a:t>
            </a:r>
            <a:r>
              <a:rPr lang="en" sz="1200">
                <a:solidFill>
                  <a:schemeClr val="tx1"/>
                </a:solidFill>
              </a:rPr>
              <a:t> </a:t>
            </a:r>
            <a:r>
              <a:rPr lang="en" sz="1200" b="1" err="1">
                <a:solidFill>
                  <a:schemeClr val="tx1"/>
                </a:solidFill>
              </a:rPr>
              <a:t>índices</a:t>
            </a:r>
            <a:r>
              <a:rPr lang="en" sz="1200" b="1">
                <a:solidFill>
                  <a:schemeClr val="tx1"/>
                </a:solidFill>
              </a:rPr>
              <a:t> de </a:t>
            </a:r>
            <a:r>
              <a:rPr lang="en" sz="1200" b="1" err="1">
                <a:solidFill>
                  <a:schemeClr val="tx1"/>
                </a:solidFill>
              </a:rPr>
              <a:t>educação</a:t>
            </a:r>
            <a:endParaRPr lang="en" sz="1200" b="1" err="1">
              <a:solidFill>
                <a:schemeClr val="tx1"/>
              </a:solidFill>
              <a:latin typeface="Rubik"/>
            </a:endParaRPr>
          </a:p>
        </p:txBody>
      </p:sp>
      <p:sp>
        <p:nvSpPr>
          <p:cNvPr id="27" name="Google Shape;704;p33">
            <a:extLst>
              <a:ext uri="{FF2B5EF4-FFF2-40B4-BE49-F238E27FC236}">
                <a16:creationId xmlns:a16="http://schemas.microsoft.com/office/drawing/2014/main" id="{80E853CD-A95E-B69C-5BC6-1EC4CFE071E1}"/>
              </a:ext>
            </a:extLst>
          </p:cNvPr>
          <p:cNvSpPr txBox="1">
            <a:spLocks/>
          </p:cNvSpPr>
          <p:nvPr/>
        </p:nvSpPr>
        <p:spPr>
          <a:xfrm>
            <a:off x="5500815" y="2729736"/>
            <a:ext cx="2509248" cy="1290925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sz="1200">
              <a:solidFill>
                <a:schemeClr val="tx1"/>
              </a:solidFill>
              <a:latin typeface="Rubik"/>
            </a:endParaRPr>
          </a:p>
          <a:p>
            <a:pPr marL="171450" indent="-171450">
              <a:buFont typeface="Arial,Sans-Serif"/>
              <a:buChar char="•"/>
            </a:pPr>
            <a:r>
              <a:rPr lang="en" sz="1200" err="1">
                <a:solidFill>
                  <a:schemeClr val="tx1"/>
                </a:solidFill>
              </a:rPr>
              <a:t>Selecionar</a:t>
            </a:r>
            <a:r>
              <a:rPr lang="en" sz="1200">
                <a:solidFill>
                  <a:schemeClr val="tx1"/>
                </a:solidFill>
              </a:rPr>
              <a:t> </a:t>
            </a:r>
            <a:r>
              <a:rPr lang="en" sz="1200" err="1">
                <a:solidFill>
                  <a:schemeClr val="tx1"/>
                </a:solidFill>
              </a:rPr>
              <a:t>regiões</a:t>
            </a:r>
            <a:r>
              <a:rPr lang="en" sz="1200">
                <a:solidFill>
                  <a:schemeClr val="tx1"/>
                </a:solidFill>
              </a:rPr>
              <a:t> com </a:t>
            </a:r>
            <a:r>
              <a:rPr lang="en" sz="1200" err="1">
                <a:solidFill>
                  <a:schemeClr val="tx1"/>
                </a:solidFill>
              </a:rPr>
              <a:t>piores</a:t>
            </a:r>
            <a:r>
              <a:rPr lang="en" sz="1200">
                <a:solidFill>
                  <a:schemeClr val="tx1"/>
                </a:solidFill>
              </a:rPr>
              <a:t> </a:t>
            </a:r>
            <a:r>
              <a:rPr lang="en" sz="1200" b="1" err="1">
                <a:solidFill>
                  <a:schemeClr val="tx1"/>
                </a:solidFill>
              </a:rPr>
              <a:t>índices</a:t>
            </a:r>
            <a:r>
              <a:rPr lang="en" sz="1200" b="1">
                <a:solidFill>
                  <a:schemeClr val="tx1"/>
                </a:solidFill>
              </a:rPr>
              <a:t> </a:t>
            </a:r>
            <a:r>
              <a:rPr lang="en" sz="1200" b="1" err="1">
                <a:solidFill>
                  <a:schemeClr val="tx1"/>
                </a:solidFill>
              </a:rPr>
              <a:t>educacionais</a:t>
            </a:r>
            <a:r>
              <a:rPr lang="en" sz="120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41" name="Google Shape;699;p33">
            <a:extLst>
              <a:ext uri="{FF2B5EF4-FFF2-40B4-BE49-F238E27FC236}">
                <a16:creationId xmlns:a16="http://schemas.microsoft.com/office/drawing/2014/main" id="{D4A98E1F-5476-5E05-201F-9CD68FD2FFAB}"/>
              </a:ext>
            </a:extLst>
          </p:cNvPr>
          <p:cNvSpPr txBox="1">
            <a:spLocks/>
          </p:cNvSpPr>
          <p:nvPr/>
        </p:nvSpPr>
        <p:spPr>
          <a:xfrm>
            <a:off x="5244158" y="817552"/>
            <a:ext cx="2523687" cy="35743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b="1" err="1">
                <a:solidFill>
                  <a:schemeClr val="tx1"/>
                </a:solidFill>
                <a:latin typeface="Poppins"/>
              </a:rPr>
              <a:t>Vulnerabilidade</a:t>
            </a:r>
          </a:p>
        </p:txBody>
      </p:sp>
      <p:grpSp>
        <p:nvGrpSpPr>
          <p:cNvPr id="981" name="Google Shape;1589;p48">
            <a:extLst>
              <a:ext uri="{FF2B5EF4-FFF2-40B4-BE49-F238E27FC236}">
                <a16:creationId xmlns:a16="http://schemas.microsoft.com/office/drawing/2014/main" id="{E146E339-0638-60DF-ABCB-39D732C2CB42}"/>
              </a:ext>
            </a:extLst>
          </p:cNvPr>
          <p:cNvGrpSpPr/>
          <p:nvPr/>
        </p:nvGrpSpPr>
        <p:grpSpPr>
          <a:xfrm>
            <a:off x="7943800" y="684014"/>
            <a:ext cx="810969" cy="805328"/>
            <a:chOff x="2173700" y="3204150"/>
            <a:chExt cx="874550" cy="868475"/>
          </a:xfrm>
        </p:grpSpPr>
        <p:sp>
          <p:nvSpPr>
            <p:cNvPr id="49" name="Google Shape;1590;p48">
              <a:extLst>
                <a:ext uri="{FF2B5EF4-FFF2-40B4-BE49-F238E27FC236}">
                  <a16:creationId xmlns:a16="http://schemas.microsoft.com/office/drawing/2014/main" id="{D9B9D5F3-C09E-7B4E-D713-7A9D1FED9605}"/>
                </a:ext>
              </a:extLst>
            </p:cNvPr>
            <p:cNvSpPr/>
            <p:nvPr/>
          </p:nvSpPr>
          <p:spPr>
            <a:xfrm>
              <a:off x="2588850" y="320415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27" y="0"/>
                  </a:moveTo>
                  <a:cubicBezTo>
                    <a:pt x="343" y="0"/>
                    <a:pt x="0" y="828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4"/>
                    <a:pt x="1769" y="771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91;p48">
              <a:extLst>
                <a:ext uri="{FF2B5EF4-FFF2-40B4-BE49-F238E27FC236}">
                  <a16:creationId xmlns:a16="http://schemas.microsoft.com/office/drawing/2014/main" id="{148B450E-E12A-0981-142B-61AA8A1240AF}"/>
                </a:ext>
              </a:extLst>
            </p:cNvPr>
            <p:cNvSpPr/>
            <p:nvPr/>
          </p:nvSpPr>
          <p:spPr>
            <a:xfrm>
              <a:off x="2588850" y="3308275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92;p48">
              <a:extLst>
                <a:ext uri="{FF2B5EF4-FFF2-40B4-BE49-F238E27FC236}">
                  <a16:creationId xmlns:a16="http://schemas.microsoft.com/office/drawing/2014/main" id="{B5075E22-584E-3A76-A2E9-1C36897D716B}"/>
                </a:ext>
              </a:extLst>
            </p:cNvPr>
            <p:cNvSpPr/>
            <p:nvPr/>
          </p:nvSpPr>
          <p:spPr>
            <a:xfrm>
              <a:off x="2588850" y="3411725"/>
              <a:ext cx="44250" cy="38500"/>
            </a:xfrm>
            <a:custGeom>
              <a:avLst/>
              <a:gdLst/>
              <a:ahLst/>
              <a:cxnLst/>
              <a:rect l="l" t="t" r="r" b="b"/>
              <a:pathLst>
                <a:path w="1770" h="1540" extrusionOk="0">
                  <a:moveTo>
                    <a:pt x="1027" y="0"/>
                  </a:moveTo>
                  <a:cubicBezTo>
                    <a:pt x="343" y="0"/>
                    <a:pt x="0" y="827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3"/>
                    <a:pt x="1769" y="770"/>
                  </a:cubicBezTo>
                  <a:cubicBezTo>
                    <a:pt x="1769" y="342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3;p48">
              <a:extLst>
                <a:ext uri="{FF2B5EF4-FFF2-40B4-BE49-F238E27FC236}">
                  <a16:creationId xmlns:a16="http://schemas.microsoft.com/office/drawing/2014/main" id="{614DEF5A-54F6-CA4B-7F50-A774E8B7EA7D}"/>
                </a:ext>
              </a:extLst>
            </p:cNvPr>
            <p:cNvSpPr/>
            <p:nvPr/>
          </p:nvSpPr>
          <p:spPr>
            <a:xfrm>
              <a:off x="2588850" y="3515850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94;p48">
              <a:extLst>
                <a:ext uri="{FF2B5EF4-FFF2-40B4-BE49-F238E27FC236}">
                  <a16:creationId xmlns:a16="http://schemas.microsoft.com/office/drawing/2014/main" id="{A4332947-2E04-3088-E599-CE54EBFFA299}"/>
                </a:ext>
              </a:extLst>
            </p:cNvPr>
            <p:cNvSpPr/>
            <p:nvPr/>
          </p:nvSpPr>
          <p:spPr>
            <a:xfrm>
              <a:off x="2588850" y="3619275"/>
              <a:ext cx="44250" cy="38225"/>
            </a:xfrm>
            <a:custGeom>
              <a:avLst/>
              <a:gdLst/>
              <a:ahLst/>
              <a:cxnLst/>
              <a:rect l="l" t="t" r="r" b="b"/>
              <a:pathLst>
                <a:path w="1770" h="1529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5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95;p48">
              <a:extLst>
                <a:ext uri="{FF2B5EF4-FFF2-40B4-BE49-F238E27FC236}">
                  <a16:creationId xmlns:a16="http://schemas.microsoft.com/office/drawing/2014/main" id="{089DF99F-4BC7-B163-0020-508ADBC1C0E9}"/>
                </a:ext>
              </a:extLst>
            </p:cNvPr>
            <p:cNvSpPr/>
            <p:nvPr/>
          </p:nvSpPr>
          <p:spPr>
            <a:xfrm>
              <a:off x="2588850" y="3723425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1"/>
                  </a:moveTo>
                  <a:cubicBezTo>
                    <a:pt x="343" y="1"/>
                    <a:pt x="0" y="799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96;p48">
              <a:extLst>
                <a:ext uri="{FF2B5EF4-FFF2-40B4-BE49-F238E27FC236}">
                  <a16:creationId xmlns:a16="http://schemas.microsoft.com/office/drawing/2014/main" id="{DE029E8D-3EE3-450D-1D7D-91A0BAA0739C}"/>
                </a:ext>
              </a:extLst>
            </p:cNvPr>
            <p:cNvSpPr/>
            <p:nvPr/>
          </p:nvSpPr>
          <p:spPr>
            <a:xfrm>
              <a:off x="2588850" y="3826850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97;p48">
              <a:extLst>
                <a:ext uri="{FF2B5EF4-FFF2-40B4-BE49-F238E27FC236}">
                  <a16:creationId xmlns:a16="http://schemas.microsoft.com/office/drawing/2014/main" id="{A69D91BE-B9E1-D753-9EA4-94802EA72886}"/>
                </a:ext>
              </a:extLst>
            </p:cNvPr>
            <p:cNvSpPr/>
            <p:nvPr/>
          </p:nvSpPr>
          <p:spPr>
            <a:xfrm>
              <a:off x="2588850" y="3931000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0"/>
                  </a:moveTo>
                  <a:cubicBezTo>
                    <a:pt x="343" y="0"/>
                    <a:pt x="0" y="799"/>
                    <a:pt x="485" y="1284"/>
                  </a:cubicBezTo>
                  <a:cubicBezTo>
                    <a:pt x="642" y="1441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98;p48">
              <a:extLst>
                <a:ext uri="{FF2B5EF4-FFF2-40B4-BE49-F238E27FC236}">
                  <a16:creationId xmlns:a16="http://schemas.microsoft.com/office/drawing/2014/main" id="{F37B248B-3C6E-A0ED-A289-8E45E6FF519A}"/>
                </a:ext>
              </a:extLst>
            </p:cNvPr>
            <p:cNvSpPr/>
            <p:nvPr/>
          </p:nvSpPr>
          <p:spPr>
            <a:xfrm>
              <a:off x="2588850" y="4034425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99;p48">
              <a:extLst>
                <a:ext uri="{FF2B5EF4-FFF2-40B4-BE49-F238E27FC236}">
                  <a16:creationId xmlns:a16="http://schemas.microsoft.com/office/drawing/2014/main" id="{E2617EE5-1A2A-9662-E254-FEEED9F495FD}"/>
                </a:ext>
              </a:extLst>
            </p:cNvPr>
            <p:cNvSpPr/>
            <p:nvPr/>
          </p:nvSpPr>
          <p:spPr>
            <a:xfrm>
              <a:off x="30040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05" y="1"/>
                  </a:moveTo>
                  <a:cubicBezTo>
                    <a:pt x="820" y="1"/>
                    <a:pt x="633" y="71"/>
                    <a:pt x="485" y="228"/>
                  </a:cubicBezTo>
                  <a:cubicBezTo>
                    <a:pt x="0" y="713"/>
                    <a:pt x="342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00;p48">
              <a:extLst>
                <a:ext uri="{FF2B5EF4-FFF2-40B4-BE49-F238E27FC236}">
                  <a16:creationId xmlns:a16="http://schemas.microsoft.com/office/drawing/2014/main" id="{9B1C503C-F3B8-F029-DBDA-636B84CE1526}"/>
                </a:ext>
              </a:extLst>
            </p:cNvPr>
            <p:cNvSpPr/>
            <p:nvPr/>
          </p:nvSpPr>
          <p:spPr>
            <a:xfrm>
              <a:off x="2899850" y="3619300"/>
              <a:ext cx="44950" cy="38525"/>
            </a:xfrm>
            <a:custGeom>
              <a:avLst/>
              <a:gdLst/>
              <a:ahLst/>
              <a:cxnLst/>
              <a:rect l="l" t="t" r="r" b="b"/>
              <a:pathLst>
                <a:path w="1798" h="1541" extrusionOk="0">
                  <a:moveTo>
                    <a:pt x="1025" y="1"/>
                  </a:moveTo>
                  <a:cubicBezTo>
                    <a:pt x="835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55" y="1512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1;p48">
              <a:extLst>
                <a:ext uri="{FF2B5EF4-FFF2-40B4-BE49-F238E27FC236}">
                  <a16:creationId xmlns:a16="http://schemas.microsoft.com/office/drawing/2014/main" id="{487B1BBD-FA8D-CEEB-28D9-424C2637A2A2}"/>
                </a:ext>
              </a:extLst>
            </p:cNvPr>
            <p:cNvSpPr/>
            <p:nvPr/>
          </p:nvSpPr>
          <p:spPr>
            <a:xfrm>
              <a:off x="2796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7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02;p48">
              <a:extLst>
                <a:ext uri="{FF2B5EF4-FFF2-40B4-BE49-F238E27FC236}">
                  <a16:creationId xmlns:a16="http://schemas.microsoft.com/office/drawing/2014/main" id="{932C60AA-F5DE-763C-7FBE-A7AE2886A0B4}"/>
                </a:ext>
              </a:extLst>
            </p:cNvPr>
            <p:cNvSpPr/>
            <p:nvPr/>
          </p:nvSpPr>
          <p:spPr>
            <a:xfrm>
              <a:off x="26929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7" y="1"/>
                  </a:moveTo>
                  <a:cubicBezTo>
                    <a:pt x="808" y="1"/>
                    <a:pt x="615" y="71"/>
                    <a:pt x="457" y="228"/>
                  </a:cubicBezTo>
                  <a:cubicBezTo>
                    <a:pt x="1" y="713"/>
                    <a:pt x="315" y="1541"/>
                    <a:pt x="1000" y="1541"/>
                  </a:cubicBezTo>
                  <a:cubicBezTo>
                    <a:pt x="1428" y="1541"/>
                    <a:pt x="1770" y="1198"/>
                    <a:pt x="1770" y="770"/>
                  </a:cubicBezTo>
                  <a:cubicBezTo>
                    <a:pt x="1770" y="307"/>
                    <a:pt x="1392" y="1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03;p48">
              <a:extLst>
                <a:ext uri="{FF2B5EF4-FFF2-40B4-BE49-F238E27FC236}">
                  <a16:creationId xmlns:a16="http://schemas.microsoft.com/office/drawing/2014/main" id="{EA380C93-ECCE-1720-23D9-68DA48F817FB}"/>
                </a:ext>
              </a:extLst>
            </p:cNvPr>
            <p:cNvSpPr/>
            <p:nvPr/>
          </p:nvSpPr>
          <p:spPr>
            <a:xfrm>
              <a:off x="258885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04;p48">
              <a:extLst>
                <a:ext uri="{FF2B5EF4-FFF2-40B4-BE49-F238E27FC236}">
                  <a16:creationId xmlns:a16="http://schemas.microsoft.com/office/drawing/2014/main" id="{7F5318FE-D5F4-6A53-AA05-DCE694498412}"/>
                </a:ext>
              </a:extLst>
            </p:cNvPr>
            <p:cNvSpPr/>
            <p:nvPr/>
          </p:nvSpPr>
          <p:spPr>
            <a:xfrm>
              <a:off x="2485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6" y="1"/>
                  </a:moveTo>
                  <a:cubicBezTo>
                    <a:pt x="807" y="1"/>
                    <a:pt x="614" y="71"/>
                    <a:pt x="457" y="228"/>
                  </a:cubicBezTo>
                  <a:cubicBezTo>
                    <a:pt x="0" y="713"/>
                    <a:pt x="314" y="1541"/>
                    <a:pt x="999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605;p48">
              <a:extLst>
                <a:ext uri="{FF2B5EF4-FFF2-40B4-BE49-F238E27FC236}">
                  <a16:creationId xmlns:a16="http://schemas.microsoft.com/office/drawing/2014/main" id="{3CEDA6DD-433B-904D-8AAC-9A75F670F541}"/>
                </a:ext>
              </a:extLst>
            </p:cNvPr>
            <p:cNvSpPr/>
            <p:nvPr/>
          </p:nvSpPr>
          <p:spPr>
            <a:xfrm>
              <a:off x="23812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5" y="228"/>
                  </a:cubicBezTo>
                  <a:cubicBezTo>
                    <a:pt x="0" y="713"/>
                    <a:pt x="343" y="1541"/>
                    <a:pt x="1028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606;p48">
              <a:extLst>
                <a:ext uri="{FF2B5EF4-FFF2-40B4-BE49-F238E27FC236}">
                  <a16:creationId xmlns:a16="http://schemas.microsoft.com/office/drawing/2014/main" id="{2E493C7A-7B36-EB7E-27D8-ECFD6871674B}"/>
                </a:ext>
              </a:extLst>
            </p:cNvPr>
            <p:cNvSpPr/>
            <p:nvPr/>
          </p:nvSpPr>
          <p:spPr>
            <a:xfrm>
              <a:off x="2277125" y="3619300"/>
              <a:ext cx="44975" cy="38525"/>
            </a:xfrm>
            <a:custGeom>
              <a:avLst/>
              <a:gdLst/>
              <a:ahLst/>
              <a:cxnLst/>
              <a:rect l="l" t="t" r="r" b="b"/>
              <a:pathLst>
                <a:path w="1799" h="1541" extrusionOk="0">
                  <a:moveTo>
                    <a:pt x="1025" y="1"/>
                  </a:moveTo>
                  <a:cubicBezTo>
                    <a:pt x="836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56" y="1541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607;p48">
              <a:extLst>
                <a:ext uri="{FF2B5EF4-FFF2-40B4-BE49-F238E27FC236}">
                  <a16:creationId xmlns:a16="http://schemas.microsoft.com/office/drawing/2014/main" id="{8F610A18-9739-48E8-2FEA-7FF1B9D8436D}"/>
                </a:ext>
              </a:extLst>
            </p:cNvPr>
            <p:cNvSpPr/>
            <p:nvPr/>
          </p:nvSpPr>
          <p:spPr>
            <a:xfrm>
              <a:off x="21737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27" y="1541"/>
                    <a:pt x="1770" y="1198"/>
                    <a:pt x="1770" y="770"/>
                  </a:cubicBezTo>
                  <a:cubicBezTo>
                    <a:pt x="1770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608;p48">
              <a:extLst>
                <a:ext uri="{FF2B5EF4-FFF2-40B4-BE49-F238E27FC236}">
                  <a16:creationId xmlns:a16="http://schemas.microsoft.com/office/drawing/2014/main" id="{E32A00EA-469A-CC15-E086-CA555E2CE27B}"/>
                </a:ext>
              </a:extLst>
            </p:cNvPr>
            <p:cNvSpPr/>
            <p:nvPr/>
          </p:nvSpPr>
          <p:spPr>
            <a:xfrm>
              <a:off x="2888425" y="332615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7" y="1512"/>
                    <a:pt x="770" y="1512"/>
                  </a:cubicBezTo>
                  <a:cubicBezTo>
                    <a:pt x="961" y="1512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609;p48">
              <a:extLst>
                <a:ext uri="{FF2B5EF4-FFF2-40B4-BE49-F238E27FC236}">
                  <a16:creationId xmlns:a16="http://schemas.microsoft.com/office/drawing/2014/main" id="{A6A21FB5-44FB-9169-0EB6-363C14913537}"/>
                </a:ext>
              </a:extLst>
            </p:cNvPr>
            <p:cNvSpPr/>
            <p:nvPr/>
          </p:nvSpPr>
          <p:spPr>
            <a:xfrm>
              <a:off x="2814950" y="3399575"/>
              <a:ext cx="39975" cy="37825"/>
            </a:xfrm>
            <a:custGeom>
              <a:avLst/>
              <a:gdLst/>
              <a:ahLst/>
              <a:cxnLst/>
              <a:rect l="l" t="t" r="r" b="b"/>
              <a:pathLst>
                <a:path w="1599" h="1513" extrusionOk="0">
                  <a:moveTo>
                    <a:pt x="770" y="1"/>
                  </a:moveTo>
                  <a:cubicBezTo>
                    <a:pt x="377" y="1"/>
                    <a:pt x="1" y="301"/>
                    <a:pt x="1" y="743"/>
                  </a:cubicBezTo>
                  <a:cubicBezTo>
                    <a:pt x="1" y="1206"/>
                    <a:pt x="379" y="1512"/>
                    <a:pt x="774" y="1512"/>
                  </a:cubicBezTo>
                  <a:cubicBezTo>
                    <a:pt x="963" y="1512"/>
                    <a:pt x="1156" y="1442"/>
                    <a:pt x="1313" y="1285"/>
                  </a:cubicBezTo>
                  <a:cubicBezTo>
                    <a:pt x="1599" y="1000"/>
                    <a:pt x="1599" y="515"/>
                    <a:pt x="1313" y="229"/>
                  </a:cubicBezTo>
                  <a:cubicBezTo>
                    <a:pt x="1155" y="71"/>
                    <a:pt x="961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610;p48">
              <a:extLst>
                <a:ext uri="{FF2B5EF4-FFF2-40B4-BE49-F238E27FC236}">
                  <a16:creationId xmlns:a16="http://schemas.microsoft.com/office/drawing/2014/main" id="{A0F6D4F3-F9CB-2B3C-B9DF-C086F38ECB4C}"/>
                </a:ext>
              </a:extLst>
            </p:cNvPr>
            <p:cNvSpPr/>
            <p:nvPr/>
          </p:nvSpPr>
          <p:spPr>
            <a:xfrm>
              <a:off x="2742200" y="3472900"/>
              <a:ext cx="39250" cy="37975"/>
            </a:xfrm>
            <a:custGeom>
              <a:avLst/>
              <a:gdLst/>
              <a:ahLst/>
              <a:cxnLst/>
              <a:rect l="l" t="t" r="r" b="b"/>
              <a:pathLst>
                <a:path w="1570" h="1519" extrusionOk="0">
                  <a:moveTo>
                    <a:pt x="736" y="0"/>
                  </a:moveTo>
                  <a:cubicBezTo>
                    <a:pt x="356" y="0"/>
                    <a:pt x="1" y="292"/>
                    <a:pt x="1" y="749"/>
                  </a:cubicBezTo>
                  <a:cubicBezTo>
                    <a:pt x="1" y="1212"/>
                    <a:pt x="366" y="1518"/>
                    <a:pt x="752" y="1518"/>
                  </a:cubicBezTo>
                  <a:cubicBezTo>
                    <a:pt x="938" y="1518"/>
                    <a:pt x="1128" y="1448"/>
                    <a:pt x="1285" y="1291"/>
                  </a:cubicBezTo>
                  <a:cubicBezTo>
                    <a:pt x="1570" y="1005"/>
                    <a:pt x="1570" y="520"/>
                    <a:pt x="1285" y="235"/>
                  </a:cubicBezTo>
                  <a:cubicBezTo>
                    <a:pt x="1123" y="73"/>
                    <a:pt x="926" y="0"/>
                    <a:pt x="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611;p48">
              <a:extLst>
                <a:ext uri="{FF2B5EF4-FFF2-40B4-BE49-F238E27FC236}">
                  <a16:creationId xmlns:a16="http://schemas.microsoft.com/office/drawing/2014/main" id="{550A1114-40DB-B2C1-94FA-AE2CD03E0474}"/>
                </a:ext>
              </a:extLst>
            </p:cNvPr>
            <p:cNvSpPr/>
            <p:nvPr/>
          </p:nvSpPr>
          <p:spPr>
            <a:xfrm>
              <a:off x="2668725" y="354582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65" y="1"/>
                  </a:moveTo>
                  <a:cubicBezTo>
                    <a:pt x="379" y="1"/>
                    <a:pt x="1" y="307"/>
                    <a:pt x="1" y="770"/>
                  </a:cubicBezTo>
                  <a:cubicBezTo>
                    <a:pt x="1" y="1233"/>
                    <a:pt x="379" y="1540"/>
                    <a:pt x="765" y="1540"/>
                  </a:cubicBezTo>
                  <a:cubicBezTo>
                    <a:pt x="950" y="1540"/>
                    <a:pt x="1137" y="1470"/>
                    <a:pt x="1285" y="1313"/>
                  </a:cubicBezTo>
                  <a:cubicBezTo>
                    <a:pt x="1599" y="999"/>
                    <a:pt x="1599" y="542"/>
                    <a:pt x="1285" y="228"/>
                  </a:cubicBezTo>
                  <a:cubicBezTo>
                    <a:pt x="1137" y="71"/>
                    <a:pt x="950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612;p48">
              <a:extLst>
                <a:ext uri="{FF2B5EF4-FFF2-40B4-BE49-F238E27FC236}">
                  <a16:creationId xmlns:a16="http://schemas.microsoft.com/office/drawing/2014/main" id="{9E93EDDC-6646-1921-56B6-35564AD103C8}"/>
                </a:ext>
              </a:extLst>
            </p:cNvPr>
            <p:cNvSpPr/>
            <p:nvPr/>
          </p:nvSpPr>
          <p:spPr>
            <a:xfrm>
              <a:off x="2595275" y="3619300"/>
              <a:ext cx="39950" cy="38500"/>
            </a:xfrm>
            <a:custGeom>
              <a:avLst/>
              <a:gdLst/>
              <a:ahLst/>
              <a:cxnLst/>
              <a:rect l="l" t="t" r="r" b="b"/>
              <a:pathLst>
                <a:path w="1598" h="1540" extrusionOk="0">
                  <a:moveTo>
                    <a:pt x="764" y="1"/>
                  </a:moveTo>
                  <a:cubicBezTo>
                    <a:pt x="378" y="1"/>
                    <a:pt x="0" y="307"/>
                    <a:pt x="0" y="770"/>
                  </a:cubicBezTo>
                  <a:cubicBezTo>
                    <a:pt x="0" y="1233"/>
                    <a:pt x="378" y="1540"/>
                    <a:pt x="764" y="1540"/>
                  </a:cubicBezTo>
                  <a:cubicBezTo>
                    <a:pt x="949" y="1540"/>
                    <a:pt x="1136" y="1469"/>
                    <a:pt x="1284" y="1312"/>
                  </a:cubicBezTo>
                  <a:cubicBezTo>
                    <a:pt x="1598" y="999"/>
                    <a:pt x="1598" y="542"/>
                    <a:pt x="1284" y="228"/>
                  </a:cubicBezTo>
                  <a:cubicBezTo>
                    <a:pt x="1136" y="71"/>
                    <a:pt x="949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613;p48">
              <a:extLst>
                <a:ext uri="{FF2B5EF4-FFF2-40B4-BE49-F238E27FC236}">
                  <a16:creationId xmlns:a16="http://schemas.microsoft.com/office/drawing/2014/main" id="{089F56F5-9576-A509-2FC1-8CC5BB67F2BA}"/>
                </a:ext>
              </a:extLst>
            </p:cNvPr>
            <p:cNvSpPr/>
            <p:nvPr/>
          </p:nvSpPr>
          <p:spPr>
            <a:xfrm>
              <a:off x="2521800" y="369277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73" y="1"/>
                  </a:moveTo>
                  <a:cubicBezTo>
                    <a:pt x="379" y="1"/>
                    <a:pt x="0" y="307"/>
                    <a:pt x="0" y="770"/>
                  </a:cubicBezTo>
                  <a:cubicBezTo>
                    <a:pt x="0" y="1233"/>
                    <a:pt x="379" y="1540"/>
                    <a:pt x="773" y="1540"/>
                  </a:cubicBezTo>
                  <a:cubicBezTo>
                    <a:pt x="963" y="1540"/>
                    <a:pt x="1156" y="1469"/>
                    <a:pt x="1313" y="1312"/>
                  </a:cubicBezTo>
                  <a:cubicBezTo>
                    <a:pt x="1598" y="998"/>
                    <a:pt x="1598" y="542"/>
                    <a:pt x="1313" y="228"/>
                  </a:cubicBezTo>
                  <a:cubicBezTo>
                    <a:pt x="1156" y="71"/>
                    <a:pt x="963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614;p48">
              <a:extLst>
                <a:ext uri="{FF2B5EF4-FFF2-40B4-BE49-F238E27FC236}">
                  <a16:creationId xmlns:a16="http://schemas.microsoft.com/office/drawing/2014/main" id="{AFF15CCC-1F7A-8F87-2F09-0515DF873E31}"/>
                </a:ext>
              </a:extLst>
            </p:cNvPr>
            <p:cNvSpPr/>
            <p:nvPr/>
          </p:nvSpPr>
          <p:spPr>
            <a:xfrm>
              <a:off x="2448325" y="3766250"/>
              <a:ext cx="39975" cy="38175"/>
            </a:xfrm>
            <a:custGeom>
              <a:avLst/>
              <a:gdLst/>
              <a:ahLst/>
              <a:cxnLst/>
              <a:rect l="l" t="t" r="r" b="b"/>
              <a:pathLst>
                <a:path w="1599" h="1527" extrusionOk="0">
                  <a:moveTo>
                    <a:pt x="774" y="0"/>
                  </a:moveTo>
                  <a:cubicBezTo>
                    <a:pt x="379" y="0"/>
                    <a:pt x="0" y="307"/>
                    <a:pt x="0" y="770"/>
                  </a:cubicBezTo>
                  <a:cubicBezTo>
                    <a:pt x="0" y="1233"/>
                    <a:pt x="379" y="1527"/>
                    <a:pt x="774" y="1527"/>
                  </a:cubicBezTo>
                  <a:cubicBezTo>
                    <a:pt x="963" y="1527"/>
                    <a:pt x="1156" y="1460"/>
                    <a:pt x="1313" y="1312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615;p48">
              <a:extLst>
                <a:ext uri="{FF2B5EF4-FFF2-40B4-BE49-F238E27FC236}">
                  <a16:creationId xmlns:a16="http://schemas.microsoft.com/office/drawing/2014/main" id="{379D0770-5D75-DE00-B5D7-9337F0C7C237}"/>
                </a:ext>
              </a:extLst>
            </p:cNvPr>
            <p:cNvSpPr/>
            <p:nvPr/>
          </p:nvSpPr>
          <p:spPr>
            <a:xfrm>
              <a:off x="2374850" y="3839725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6" y="1512"/>
                    <a:pt x="770" y="1512"/>
                  </a:cubicBezTo>
                  <a:cubicBezTo>
                    <a:pt x="960" y="1512"/>
                    <a:pt x="1155" y="1441"/>
                    <a:pt x="1313" y="1283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616;p48">
              <a:extLst>
                <a:ext uri="{FF2B5EF4-FFF2-40B4-BE49-F238E27FC236}">
                  <a16:creationId xmlns:a16="http://schemas.microsoft.com/office/drawing/2014/main" id="{EA52B697-E379-48C2-CD9A-75F48430F270}"/>
                </a:ext>
              </a:extLst>
            </p:cNvPr>
            <p:cNvSpPr/>
            <p:nvPr/>
          </p:nvSpPr>
          <p:spPr>
            <a:xfrm>
              <a:off x="2301375" y="391320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6"/>
                    <a:pt x="1" y="769"/>
                  </a:cubicBezTo>
                  <a:cubicBezTo>
                    <a:pt x="1" y="1212"/>
                    <a:pt x="377" y="1511"/>
                    <a:pt x="770" y="1511"/>
                  </a:cubicBezTo>
                  <a:cubicBezTo>
                    <a:pt x="961" y="1511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617;p48">
              <a:extLst>
                <a:ext uri="{FF2B5EF4-FFF2-40B4-BE49-F238E27FC236}">
                  <a16:creationId xmlns:a16="http://schemas.microsoft.com/office/drawing/2014/main" id="{6096BAE3-7D9F-70E4-85AD-30B5903AD626}"/>
                </a:ext>
              </a:extLst>
            </p:cNvPr>
            <p:cNvSpPr/>
            <p:nvPr/>
          </p:nvSpPr>
          <p:spPr>
            <a:xfrm>
              <a:off x="2882025" y="391317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19"/>
                    <a:pt x="1027" y="1519"/>
                  </a:cubicBezTo>
                  <a:cubicBezTo>
                    <a:pt x="1220" y="1519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618;p48">
              <a:extLst>
                <a:ext uri="{FF2B5EF4-FFF2-40B4-BE49-F238E27FC236}">
                  <a16:creationId xmlns:a16="http://schemas.microsoft.com/office/drawing/2014/main" id="{7C08749D-0C00-81CC-1A8A-5A5F75CDCF1D}"/>
                </a:ext>
              </a:extLst>
            </p:cNvPr>
            <p:cNvSpPr/>
            <p:nvPr/>
          </p:nvSpPr>
          <p:spPr>
            <a:xfrm>
              <a:off x="2808550" y="3839700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3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3" y="1441"/>
                    <a:pt x="1569" y="1284"/>
                  </a:cubicBezTo>
                  <a:cubicBezTo>
                    <a:pt x="2055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619;p48">
              <a:extLst>
                <a:ext uri="{FF2B5EF4-FFF2-40B4-BE49-F238E27FC236}">
                  <a16:creationId xmlns:a16="http://schemas.microsoft.com/office/drawing/2014/main" id="{8F4C84CD-D2EE-ADBA-A66E-4B48B231CF82}"/>
                </a:ext>
              </a:extLst>
            </p:cNvPr>
            <p:cNvSpPr/>
            <p:nvPr/>
          </p:nvSpPr>
          <p:spPr>
            <a:xfrm>
              <a:off x="2735775" y="37662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00" y="1"/>
                  </a:moveTo>
                  <a:cubicBezTo>
                    <a:pt x="315" y="1"/>
                    <a:pt x="1" y="828"/>
                    <a:pt x="486" y="1313"/>
                  </a:cubicBezTo>
                  <a:cubicBezTo>
                    <a:pt x="629" y="1456"/>
                    <a:pt x="821" y="1527"/>
                    <a:pt x="1014" y="1527"/>
                  </a:cubicBezTo>
                  <a:cubicBezTo>
                    <a:pt x="1206" y="1527"/>
                    <a:pt x="1399" y="1456"/>
                    <a:pt x="1542" y="1313"/>
                  </a:cubicBezTo>
                  <a:cubicBezTo>
                    <a:pt x="2027" y="828"/>
                    <a:pt x="1684" y="1"/>
                    <a:pt x="1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620;p48">
              <a:extLst>
                <a:ext uri="{FF2B5EF4-FFF2-40B4-BE49-F238E27FC236}">
                  <a16:creationId xmlns:a16="http://schemas.microsoft.com/office/drawing/2014/main" id="{5BCC0176-29A7-AE04-E804-A2A06E2192E4}"/>
                </a:ext>
              </a:extLst>
            </p:cNvPr>
            <p:cNvSpPr/>
            <p:nvPr/>
          </p:nvSpPr>
          <p:spPr>
            <a:xfrm>
              <a:off x="2662325" y="3692750"/>
              <a:ext cx="50650" cy="38200"/>
            </a:xfrm>
            <a:custGeom>
              <a:avLst/>
              <a:gdLst/>
              <a:ahLst/>
              <a:cxnLst/>
              <a:rect l="l" t="t" r="r" b="b"/>
              <a:pathLst>
                <a:path w="2026" h="1528" extrusionOk="0">
                  <a:moveTo>
                    <a:pt x="999" y="1"/>
                  </a:moveTo>
                  <a:cubicBezTo>
                    <a:pt x="342" y="1"/>
                    <a:pt x="0" y="828"/>
                    <a:pt x="485" y="1313"/>
                  </a:cubicBezTo>
                  <a:cubicBezTo>
                    <a:pt x="628" y="1456"/>
                    <a:pt x="820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3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621;p48">
              <a:extLst>
                <a:ext uri="{FF2B5EF4-FFF2-40B4-BE49-F238E27FC236}">
                  <a16:creationId xmlns:a16="http://schemas.microsoft.com/office/drawing/2014/main" id="{2837E0C2-5435-7672-025D-80FA8128899A}"/>
                </a:ext>
              </a:extLst>
            </p:cNvPr>
            <p:cNvSpPr/>
            <p:nvPr/>
          </p:nvSpPr>
          <p:spPr>
            <a:xfrm>
              <a:off x="2588850" y="3619275"/>
              <a:ext cx="50675" cy="38200"/>
            </a:xfrm>
            <a:custGeom>
              <a:avLst/>
              <a:gdLst/>
              <a:ahLst/>
              <a:cxnLst/>
              <a:rect l="l" t="t" r="r" b="b"/>
              <a:pathLst>
                <a:path w="2027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28" y="1456"/>
                    <a:pt x="821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4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622;p48">
              <a:extLst>
                <a:ext uri="{FF2B5EF4-FFF2-40B4-BE49-F238E27FC236}">
                  <a16:creationId xmlns:a16="http://schemas.microsoft.com/office/drawing/2014/main" id="{7F7FECB7-E1F9-ED85-29AF-FEAA092D2E8B}"/>
                </a:ext>
              </a:extLst>
            </p:cNvPr>
            <p:cNvSpPr/>
            <p:nvPr/>
          </p:nvSpPr>
          <p:spPr>
            <a:xfrm>
              <a:off x="2515375" y="35458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28" y="0"/>
                  </a:moveTo>
                  <a:cubicBezTo>
                    <a:pt x="343" y="0"/>
                    <a:pt x="0" y="828"/>
                    <a:pt x="486" y="1313"/>
                  </a:cubicBezTo>
                  <a:cubicBezTo>
                    <a:pt x="628" y="1455"/>
                    <a:pt x="821" y="1527"/>
                    <a:pt x="1013" y="1527"/>
                  </a:cubicBezTo>
                  <a:cubicBezTo>
                    <a:pt x="1206" y="1527"/>
                    <a:pt x="1399" y="1455"/>
                    <a:pt x="1541" y="1313"/>
                  </a:cubicBezTo>
                  <a:cubicBezTo>
                    <a:pt x="2026" y="828"/>
                    <a:pt x="1684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623;p48">
              <a:extLst>
                <a:ext uri="{FF2B5EF4-FFF2-40B4-BE49-F238E27FC236}">
                  <a16:creationId xmlns:a16="http://schemas.microsoft.com/office/drawing/2014/main" id="{825A62CB-3A0D-998D-F560-E36D032BE8A6}"/>
                </a:ext>
              </a:extLst>
            </p:cNvPr>
            <p:cNvSpPr/>
            <p:nvPr/>
          </p:nvSpPr>
          <p:spPr>
            <a:xfrm>
              <a:off x="2441900" y="3472350"/>
              <a:ext cx="51375" cy="38175"/>
            </a:xfrm>
            <a:custGeom>
              <a:avLst/>
              <a:gdLst/>
              <a:ahLst/>
              <a:cxnLst/>
              <a:rect l="l" t="t" r="r" b="b"/>
              <a:pathLst>
                <a:path w="2055" h="1527" extrusionOk="0">
                  <a:moveTo>
                    <a:pt x="1028" y="0"/>
                  </a:moveTo>
                  <a:cubicBezTo>
                    <a:pt x="343" y="0"/>
                    <a:pt x="1" y="828"/>
                    <a:pt x="486" y="1313"/>
                  </a:cubicBezTo>
                  <a:cubicBezTo>
                    <a:pt x="643" y="1455"/>
                    <a:pt x="835" y="1527"/>
                    <a:pt x="1028" y="1527"/>
                  </a:cubicBezTo>
                  <a:cubicBezTo>
                    <a:pt x="1220" y="1527"/>
                    <a:pt x="1413" y="1455"/>
                    <a:pt x="1570" y="1313"/>
                  </a:cubicBezTo>
                  <a:cubicBezTo>
                    <a:pt x="2055" y="828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624;p48">
              <a:extLst>
                <a:ext uri="{FF2B5EF4-FFF2-40B4-BE49-F238E27FC236}">
                  <a16:creationId xmlns:a16="http://schemas.microsoft.com/office/drawing/2014/main" id="{66A0F645-B648-100B-9ED5-0658CEC85313}"/>
                </a:ext>
              </a:extLst>
            </p:cNvPr>
            <p:cNvSpPr/>
            <p:nvPr/>
          </p:nvSpPr>
          <p:spPr>
            <a:xfrm>
              <a:off x="2368425" y="3399600"/>
              <a:ext cx="51400" cy="37450"/>
            </a:xfrm>
            <a:custGeom>
              <a:avLst/>
              <a:gdLst/>
              <a:ahLst/>
              <a:cxnLst/>
              <a:rect l="l" t="t" r="r" b="b"/>
              <a:pathLst>
                <a:path w="2056" h="1498" extrusionOk="0">
                  <a:moveTo>
                    <a:pt x="1028" y="0"/>
                  </a:moveTo>
                  <a:cubicBezTo>
                    <a:pt x="343" y="0"/>
                    <a:pt x="1" y="799"/>
                    <a:pt x="486" y="1284"/>
                  </a:cubicBezTo>
                  <a:cubicBezTo>
                    <a:pt x="643" y="1427"/>
                    <a:pt x="835" y="1498"/>
                    <a:pt x="1028" y="1498"/>
                  </a:cubicBezTo>
                  <a:cubicBezTo>
                    <a:pt x="1221" y="1498"/>
                    <a:pt x="1413" y="1427"/>
                    <a:pt x="1570" y="1284"/>
                  </a:cubicBezTo>
                  <a:cubicBezTo>
                    <a:pt x="2055" y="799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625;p48">
              <a:extLst>
                <a:ext uri="{FF2B5EF4-FFF2-40B4-BE49-F238E27FC236}">
                  <a16:creationId xmlns:a16="http://schemas.microsoft.com/office/drawing/2014/main" id="{7E46A02A-E63A-2E95-A1A1-B5B1B86DFE4C}"/>
                </a:ext>
              </a:extLst>
            </p:cNvPr>
            <p:cNvSpPr/>
            <p:nvPr/>
          </p:nvSpPr>
          <p:spPr>
            <a:xfrm>
              <a:off x="2294975" y="332612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53760DD-2132-585D-6916-760F2B287CEB}"/>
              </a:ext>
            </a:extLst>
          </p:cNvPr>
          <p:cNvSpPr/>
          <p:nvPr/>
        </p:nvSpPr>
        <p:spPr>
          <a:xfrm>
            <a:off x="5594683" y="4521868"/>
            <a:ext cx="3539289" cy="621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3690E-8C55-B2EB-00EA-63A6DA31A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311" y="819298"/>
            <a:ext cx="352425" cy="352425"/>
          </a:xfrm>
          <a:prstGeom prst="rect">
            <a:avLst/>
          </a:prstGeom>
        </p:spPr>
      </p:pic>
      <p:sp>
        <p:nvSpPr>
          <p:cNvPr id="9" name="Google Shape;707;p33">
            <a:extLst>
              <a:ext uri="{FF2B5EF4-FFF2-40B4-BE49-F238E27FC236}">
                <a16:creationId xmlns:a16="http://schemas.microsoft.com/office/drawing/2014/main" id="{F6FB76C5-5F23-5039-2A66-2AAC83E06DF6}"/>
              </a:ext>
            </a:extLst>
          </p:cNvPr>
          <p:cNvSpPr/>
          <p:nvPr/>
        </p:nvSpPr>
        <p:spPr>
          <a:xfrm flipH="1">
            <a:off x="4550045" y="86478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3;p33">
            <a:extLst>
              <a:ext uri="{FF2B5EF4-FFF2-40B4-BE49-F238E27FC236}">
                <a16:creationId xmlns:a16="http://schemas.microsoft.com/office/drawing/2014/main" id="{C84F12CF-4A13-C8E9-AB71-C7944BB3E3CF}"/>
              </a:ext>
            </a:extLst>
          </p:cNvPr>
          <p:cNvSpPr txBox="1">
            <a:spLocks/>
          </p:cNvSpPr>
          <p:nvPr/>
        </p:nvSpPr>
        <p:spPr>
          <a:xfrm>
            <a:off x="5221160" y="2515866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Premissa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:</a:t>
            </a:r>
          </a:p>
        </p:txBody>
      </p:sp>
      <p:grpSp>
        <p:nvGrpSpPr>
          <p:cNvPr id="17" name="Google Shape;1575;p48">
            <a:extLst>
              <a:ext uri="{FF2B5EF4-FFF2-40B4-BE49-F238E27FC236}">
                <a16:creationId xmlns:a16="http://schemas.microsoft.com/office/drawing/2014/main" id="{53055FD3-2072-CF6D-172A-25FEDE74651A}"/>
              </a:ext>
            </a:extLst>
          </p:cNvPr>
          <p:cNvGrpSpPr/>
          <p:nvPr/>
        </p:nvGrpSpPr>
        <p:grpSpPr>
          <a:xfrm rot="5400000">
            <a:off x="4554544" y="4191961"/>
            <a:ext cx="782297" cy="782290"/>
            <a:chOff x="4252620" y="1399157"/>
            <a:chExt cx="732078" cy="732070"/>
          </a:xfrm>
        </p:grpSpPr>
        <p:sp>
          <p:nvSpPr>
            <p:cNvPr id="6" name="Google Shape;1576;p48">
              <a:extLst>
                <a:ext uri="{FF2B5EF4-FFF2-40B4-BE49-F238E27FC236}">
                  <a16:creationId xmlns:a16="http://schemas.microsoft.com/office/drawing/2014/main" id="{4F6DA341-8C60-2092-8121-89A12A857CD0}"/>
                </a:ext>
              </a:extLst>
            </p:cNvPr>
            <p:cNvSpPr/>
            <p:nvPr/>
          </p:nvSpPr>
          <p:spPr>
            <a:xfrm>
              <a:off x="4506770" y="1653299"/>
              <a:ext cx="477928" cy="477928"/>
            </a:xfrm>
            <a:custGeom>
              <a:avLst/>
              <a:gdLst/>
              <a:ahLst/>
              <a:cxnLst/>
              <a:rect l="l" t="t" r="r" b="b"/>
              <a:pathLst>
                <a:path w="21999" h="21999" fill="none" extrusionOk="0">
                  <a:moveTo>
                    <a:pt x="21999" y="21999"/>
                  </a:moveTo>
                  <a:lnTo>
                    <a:pt x="1" y="21999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77;p48">
              <a:extLst>
                <a:ext uri="{FF2B5EF4-FFF2-40B4-BE49-F238E27FC236}">
                  <a16:creationId xmlns:a16="http://schemas.microsoft.com/office/drawing/2014/main" id="{0127FF39-27D5-6B74-FC21-BF9A431C58BC}"/>
                </a:ext>
              </a:extLst>
            </p:cNvPr>
            <p:cNvSpPr/>
            <p:nvPr/>
          </p:nvSpPr>
          <p:spPr>
            <a:xfrm>
              <a:off x="4379695" y="1526228"/>
              <a:ext cx="477928" cy="477928"/>
            </a:xfrm>
            <a:custGeom>
              <a:avLst/>
              <a:gdLst/>
              <a:ahLst/>
              <a:cxnLst/>
              <a:rect l="l" t="t" r="r" b="b"/>
              <a:pathLst>
                <a:path w="21999" h="21999" fill="none" extrusionOk="0">
                  <a:moveTo>
                    <a:pt x="21999" y="21999"/>
                  </a:moveTo>
                  <a:lnTo>
                    <a:pt x="1" y="21999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8;p48">
              <a:extLst>
                <a:ext uri="{FF2B5EF4-FFF2-40B4-BE49-F238E27FC236}">
                  <a16:creationId xmlns:a16="http://schemas.microsoft.com/office/drawing/2014/main" id="{C8432778-2741-CDE5-D5C7-66394F0A9C2B}"/>
                </a:ext>
              </a:extLst>
            </p:cNvPr>
            <p:cNvSpPr/>
            <p:nvPr/>
          </p:nvSpPr>
          <p:spPr>
            <a:xfrm>
              <a:off x="4252620" y="1399157"/>
              <a:ext cx="477928" cy="478537"/>
            </a:xfrm>
            <a:custGeom>
              <a:avLst/>
              <a:gdLst/>
              <a:ahLst/>
              <a:cxnLst/>
              <a:rect l="l" t="t" r="r" b="b"/>
              <a:pathLst>
                <a:path w="21999" h="22027" fill="none" extrusionOk="0">
                  <a:moveTo>
                    <a:pt x="21999" y="22027"/>
                  </a:moveTo>
                  <a:lnTo>
                    <a:pt x="0" y="22027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05;p42">
            <a:extLst>
              <a:ext uri="{FF2B5EF4-FFF2-40B4-BE49-F238E27FC236}">
                <a16:creationId xmlns:a16="http://schemas.microsoft.com/office/drawing/2014/main" id="{B64ECEFD-9E1D-A8EA-3AB2-9376FB1A0D20}"/>
              </a:ext>
            </a:extLst>
          </p:cNvPr>
          <p:cNvSpPr txBox="1"/>
          <p:nvPr/>
        </p:nvSpPr>
        <p:spPr>
          <a:xfrm>
            <a:off x="7785964" y="4836415"/>
            <a:ext cx="2786360" cy="51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</a:t>
            </a:r>
            <a:r>
              <a:rPr lang="en" sz="90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Qedu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, - 2020</a:t>
            </a:r>
          </a:p>
        </p:txBody>
      </p:sp>
      <p:pic>
        <p:nvPicPr>
          <p:cNvPr id="2" name="Picture 1" descr="A map of the south america&#10;&#10;Description automatically generated">
            <a:extLst>
              <a:ext uri="{FF2B5EF4-FFF2-40B4-BE49-F238E27FC236}">
                <a16:creationId xmlns:a16="http://schemas.microsoft.com/office/drawing/2014/main" id="{3D944E3E-186B-C174-2967-AD5D8AD276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191" b="49"/>
          <a:stretch/>
        </p:blipFill>
        <p:spPr>
          <a:xfrm>
            <a:off x="-647" y="351311"/>
            <a:ext cx="4455389" cy="47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1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2"/>
          <p:cNvSpPr txBox="1">
            <a:spLocks noGrp="1"/>
          </p:cNvSpPr>
          <p:nvPr>
            <p:ph type="title"/>
          </p:nvPr>
        </p:nvSpPr>
        <p:spPr>
          <a:xfrm>
            <a:off x="1189475" y="433233"/>
            <a:ext cx="7717500" cy="1060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O IDEB e </a:t>
            </a:r>
            <a:r>
              <a:rPr lang="en" sz="2000" err="1"/>
              <a:t>infraestrutura</a:t>
            </a:r>
            <a:r>
              <a:rPr lang="en" sz="2000"/>
              <a:t> </a:t>
            </a:r>
            <a:r>
              <a:rPr lang="en" sz="2000" err="1"/>
              <a:t>foram</a:t>
            </a:r>
            <a:r>
              <a:rPr lang="en" sz="2000"/>
              <a:t> </a:t>
            </a:r>
            <a:r>
              <a:rPr lang="en" sz="2000" err="1"/>
              <a:t>parâmetros</a:t>
            </a:r>
            <a:r>
              <a:rPr lang="en" sz="2000"/>
              <a:t>  </a:t>
            </a:r>
            <a:r>
              <a:rPr lang="en" sz="2000" err="1"/>
              <a:t>essenciais</a:t>
            </a:r>
            <a:r>
              <a:rPr lang="en" sz="2000"/>
              <a:t> para a </a:t>
            </a:r>
            <a:r>
              <a:rPr lang="en" sz="2000" err="1"/>
              <a:t>escolha</a:t>
            </a:r>
            <a:r>
              <a:rPr lang="en" sz="2000"/>
              <a:t> dos </a:t>
            </a:r>
            <a:r>
              <a:rPr lang="en" sz="2000" err="1"/>
              <a:t>municípios</a:t>
            </a:r>
            <a:r>
              <a:rPr lang="en" sz="2000"/>
              <a:t> </a:t>
            </a:r>
            <a:r>
              <a:rPr lang="en" sz="2000" err="1"/>
              <a:t>mais</a:t>
            </a:r>
            <a:r>
              <a:rPr lang="en" sz="2000"/>
              <a:t> </a:t>
            </a:r>
            <a:r>
              <a:rPr lang="en" sz="2000" err="1"/>
              <a:t>necessitados</a:t>
            </a:r>
            <a:endParaRPr lang="pt-BR" sz="2000" err="1"/>
          </a:p>
        </p:txBody>
      </p:sp>
      <p:sp>
        <p:nvSpPr>
          <p:cNvPr id="4" name="Google Shape;984;p41">
            <a:extLst>
              <a:ext uri="{FF2B5EF4-FFF2-40B4-BE49-F238E27FC236}">
                <a16:creationId xmlns:a16="http://schemas.microsoft.com/office/drawing/2014/main" id="{258562D0-97F7-014D-FDBF-45B1FC403612}"/>
              </a:ext>
            </a:extLst>
          </p:cNvPr>
          <p:cNvSpPr txBox="1">
            <a:spLocks/>
          </p:cNvSpPr>
          <p:nvPr/>
        </p:nvSpPr>
        <p:spPr>
          <a:xfrm>
            <a:off x="5996732" y="1409601"/>
            <a:ext cx="2495640" cy="55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37150" anchor="b" anchorCtr="0">
            <a:noAutofit/>
          </a:bodyPr>
          <a:lstStyle/>
          <a:p>
            <a:r>
              <a:rPr lang="en" sz="2400" err="1">
                <a:solidFill>
                  <a:schemeClr val="tx1"/>
                </a:solidFill>
                <a:latin typeface="Poppins"/>
              </a:rPr>
              <a:t>Média</a:t>
            </a:r>
            <a:r>
              <a:rPr lang="en" sz="2400">
                <a:solidFill>
                  <a:schemeClr val="tx1"/>
                </a:solidFill>
                <a:latin typeface="Poppins"/>
              </a:rPr>
              <a:t> do IDEB 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BE37425-43A0-5ABB-D525-D20F6E6A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30" y="1762435"/>
            <a:ext cx="3345873" cy="22973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AEEE0B-BF8B-E234-0B73-A6A0CE13EF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81" t="2297" r="-115" b="-766"/>
          <a:stretch/>
        </p:blipFill>
        <p:spPr>
          <a:xfrm>
            <a:off x="1754173" y="1313788"/>
            <a:ext cx="3391998" cy="303886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229BBEE-DC6E-9ED6-965B-95AC09B66D07}"/>
              </a:ext>
            </a:extLst>
          </p:cNvPr>
          <p:cNvSpPr txBox="1"/>
          <p:nvPr/>
        </p:nvSpPr>
        <p:spPr>
          <a:xfrm>
            <a:off x="305115" y="2092822"/>
            <a:ext cx="15293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Número</a:t>
            </a:r>
            <a:r>
              <a:rPr lang="en-US" sz="800">
                <a:solidFill>
                  <a:srgbClr val="025645"/>
                </a:solidFill>
                <a:latin typeface="Rubik"/>
                <a:cs typeface="Rubik"/>
              </a:rPr>
              <a:t> total de </a:t>
            </a:r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escolas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249F68-71E9-950B-4D36-D2B8B17C3A61}"/>
              </a:ext>
            </a:extLst>
          </p:cNvPr>
          <p:cNvSpPr txBox="1"/>
          <p:nvPr/>
        </p:nvSpPr>
        <p:spPr>
          <a:xfrm>
            <a:off x="471684" y="1654830"/>
            <a:ext cx="135932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>
                <a:solidFill>
                  <a:srgbClr val="025645"/>
                </a:solidFill>
                <a:latin typeface="Rubik"/>
                <a:cs typeface="Rubik"/>
              </a:rPr>
              <a:t> IDEB</a:t>
            </a:r>
            <a:endParaRPr lang="en-US" sz="800" err="1">
              <a:solidFill>
                <a:srgbClr val="025645"/>
              </a:solidFill>
              <a:latin typeface="Rubik"/>
              <a:cs typeface="Rubik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AE335D-35A2-2259-6F85-72BD0E7D3C69}"/>
              </a:ext>
            </a:extLst>
          </p:cNvPr>
          <p:cNvSpPr txBox="1"/>
          <p:nvPr/>
        </p:nvSpPr>
        <p:spPr>
          <a:xfrm>
            <a:off x="-153030" y="3401132"/>
            <a:ext cx="200166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Escolas</a:t>
            </a:r>
            <a:r>
              <a:rPr lang="en-US" sz="800">
                <a:solidFill>
                  <a:srgbClr val="025645"/>
                </a:solidFill>
                <a:latin typeface="Rubik"/>
                <a:cs typeface="Rubik"/>
              </a:rPr>
              <a:t> </a:t>
            </a:r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sem</a:t>
            </a:r>
            <a:r>
              <a:rPr lang="en-US" sz="800">
                <a:solidFill>
                  <a:srgbClr val="025645"/>
                </a:solidFill>
                <a:latin typeface="Rubik"/>
                <a:cs typeface="Rubik"/>
              </a:rPr>
              <a:t> </a:t>
            </a:r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energia</a:t>
            </a:r>
            <a:r>
              <a:rPr lang="en-US" sz="800">
                <a:solidFill>
                  <a:srgbClr val="025645"/>
                </a:solidFill>
                <a:latin typeface="Rubik"/>
                <a:cs typeface="Rubik"/>
              </a:rPr>
              <a:t> </a:t>
            </a:r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elétrica</a:t>
            </a:r>
            <a:endParaRPr lang="en-US" sz="800">
              <a:solidFill>
                <a:srgbClr val="025645"/>
              </a:solidFill>
              <a:latin typeface="Rubik"/>
              <a:cs typeface="Rubik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4EE33F-DCBC-BF9F-4504-58DBC82E5597}"/>
              </a:ext>
            </a:extLst>
          </p:cNvPr>
          <p:cNvSpPr txBox="1"/>
          <p:nvPr/>
        </p:nvSpPr>
        <p:spPr>
          <a:xfrm>
            <a:off x="-77460" y="2966602"/>
            <a:ext cx="19119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Escolas</a:t>
            </a:r>
            <a:r>
              <a:rPr lang="en-US" sz="800">
                <a:solidFill>
                  <a:srgbClr val="025645"/>
                </a:solidFill>
                <a:latin typeface="Rubik"/>
                <a:cs typeface="Rubik"/>
              </a:rPr>
              <a:t> </a:t>
            </a:r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sem</a:t>
            </a:r>
            <a:r>
              <a:rPr lang="en-US" sz="800">
                <a:solidFill>
                  <a:srgbClr val="025645"/>
                </a:solidFill>
                <a:latin typeface="Rubik"/>
                <a:cs typeface="Rubik"/>
              </a:rPr>
              <a:t> </a:t>
            </a:r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prédio</a:t>
            </a:r>
            <a:r>
              <a:rPr lang="en-US" sz="800">
                <a:solidFill>
                  <a:srgbClr val="025645"/>
                </a:solidFill>
                <a:latin typeface="Rubik"/>
                <a:cs typeface="Rubik"/>
              </a:rPr>
              <a:t> escolar</a:t>
            </a:r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1FD8FE5-A6C3-2576-89A9-31485D1CC1ED}"/>
              </a:ext>
            </a:extLst>
          </p:cNvPr>
          <p:cNvSpPr txBox="1"/>
          <p:nvPr/>
        </p:nvSpPr>
        <p:spPr>
          <a:xfrm>
            <a:off x="-39675" y="2532073"/>
            <a:ext cx="19119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Escolas</a:t>
            </a:r>
            <a:r>
              <a:rPr lang="en-US" sz="800">
                <a:solidFill>
                  <a:srgbClr val="025645"/>
                </a:solidFill>
                <a:latin typeface="Rubik"/>
                <a:cs typeface="Rubik"/>
              </a:rPr>
              <a:t> </a:t>
            </a:r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sem</a:t>
            </a:r>
            <a:r>
              <a:rPr lang="en-US" sz="800">
                <a:solidFill>
                  <a:srgbClr val="025645"/>
                </a:solidFill>
                <a:latin typeface="Rubik"/>
                <a:cs typeface="Rubik"/>
              </a:rPr>
              <a:t> </a:t>
            </a:r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abastecimento</a:t>
            </a:r>
            <a:r>
              <a:rPr lang="en-US" sz="800">
                <a:solidFill>
                  <a:srgbClr val="025645"/>
                </a:solidFill>
                <a:latin typeface="Rubik"/>
                <a:cs typeface="Rubik"/>
              </a:rPr>
              <a:t> de </a:t>
            </a:r>
            <a:r>
              <a:rPr lang="en-US" sz="800" err="1">
                <a:solidFill>
                  <a:srgbClr val="025645"/>
                </a:solidFill>
                <a:latin typeface="Rubik"/>
                <a:cs typeface="Rubik"/>
              </a:rPr>
              <a:t>água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DF2BB538-9CAB-3A63-9946-44E03AF97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69" y="581173"/>
            <a:ext cx="352425" cy="352425"/>
          </a:xfrm>
          <a:prstGeom prst="rect">
            <a:avLst/>
          </a:prstGeom>
        </p:spPr>
      </p:pic>
      <p:sp>
        <p:nvSpPr>
          <p:cNvPr id="15" name="Google Shape;707;p33">
            <a:extLst>
              <a:ext uri="{FF2B5EF4-FFF2-40B4-BE49-F238E27FC236}">
                <a16:creationId xmlns:a16="http://schemas.microsoft.com/office/drawing/2014/main" id="{D331E0A5-5AF8-A3C3-0ABA-43E197B88B2A}"/>
              </a:ext>
            </a:extLst>
          </p:cNvPr>
          <p:cNvSpPr/>
          <p:nvPr/>
        </p:nvSpPr>
        <p:spPr>
          <a:xfrm flipH="1">
            <a:off x="467903" y="626664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05;p42">
            <a:extLst>
              <a:ext uri="{FF2B5EF4-FFF2-40B4-BE49-F238E27FC236}">
                <a16:creationId xmlns:a16="http://schemas.microsoft.com/office/drawing/2014/main" id="{DA2E0362-FB28-25D3-C8E6-2640DA40A5E2}"/>
              </a:ext>
            </a:extLst>
          </p:cNvPr>
          <p:cNvSpPr txBox="1"/>
          <p:nvPr/>
        </p:nvSpPr>
        <p:spPr>
          <a:xfrm>
            <a:off x="7516388" y="4847198"/>
            <a:ext cx="2786360" cy="51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</a:t>
            </a:r>
            <a:r>
              <a:rPr lang="en" sz="90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Qedu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, - 2020</a:t>
            </a:r>
          </a:p>
        </p:txBody>
      </p:sp>
    </p:spTree>
    <p:extLst>
      <p:ext uri="{BB962C8B-B14F-4D97-AF65-F5344CB8AC3E}">
        <p14:creationId xmlns:p14="http://schemas.microsoft.com/office/powerpoint/2010/main" val="2479630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704;p33">
            <a:extLst>
              <a:ext uri="{FF2B5EF4-FFF2-40B4-BE49-F238E27FC236}">
                <a16:creationId xmlns:a16="http://schemas.microsoft.com/office/drawing/2014/main" id="{DA3940DA-4488-BDFC-F825-29068A179BF3}"/>
              </a:ext>
            </a:extLst>
          </p:cNvPr>
          <p:cNvSpPr txBox="1">
            <a:spLocks/>
          </p:cNvSpPr>
          <p:nvPr/>
        </p:nvSpPr>
        <p:spPr>
          <a:xfrm>
            <a:off x="5479251" y="1653588"/>
            <a:ext cx="2739852" cy="724336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</a:rPr>
              <a:t>Canapi</a:t>
            </a:r>
            <a:r>
              <a:rPr lang="en" sz="1200">
                <a:solidFill>
                  <a:schemeClr val="tx1"/>
                </a:solidFill>
              </a:rPr>
              <a:t> (Al)</a:t>
            </a:r>
            <a:endParaRPr lang="en-US">
              <a:solidFill>
                <a:schemeClr val="tx1"/>
              </a:solidFill>
            </a:endParaRPr>
          </a:p>
          <a:p>
            <a:pPr marL="171450" indent="-171450">
              <a:buChar char="•"/>
            </a:pPr>
            <a:r>
              <a:rPr lang="en" sz="1200">
                <a:solidFill>
                  <a:schemeClr val="tx1"/>
                </a:solidFill>
              </a:rPr>
              <a:t>Mata Grande (Al) </a:t>
            </a:r>
            <a:endParaRPr lang="en-US">
              <a:solidFill>
                <a:schemeClr val="tx1"/>
              </a:solidFill>
            </a:endParaRPr>
          </a:p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</a:rPr>
              <a:t>Traipu</a:t>
            </a:r>
            <a:r>
              <a:rPr lang="en" sz="1200">
                <a:solidFill>
                  <a:schemeClr val="tx1"/>
                </a:solidFill>
              </a:rPr>
              <a:t> (Al)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Google Shape;704;p33">
            <a:extLst>
              <a:ext uri="{FF2B5EF4-FFF2-40B4-BE49-F238E27FC236}">
                <a16:creationId xmlns:a16="http://schemas.microsoft.com/office/drawing/2014/main" id="{80E853CD-A95E-B69C-5BC6-1EC4CFE071E1}"/>
              </a:ext>
            </a:extLst>
          </p:cNvPr>
          <p:cNvSpPr txBox="1">
            <a:spLocks/>
          </p:cNvSpPr>
          <p:nvPr/>
        </p:nvSpPr>
        <p:spPr>
          <a:xfrm>
            <a:off x="5479249" y="2859132"/>
            <a:ext cx="2509248" cy="1290925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,Sans-Serif"/>
              <a:buChar char="•"/>
            </a:pPr>
            <a:r>
              <a:rPr lang="en" sz="1200">
                <a:solidFill>
                  <a:schemeClr val="tx1"/>
                </a:solidFill>
              </a:rPr>
              <a:t>A cidade com </a:t>
            </a:r>
            <a:r>
              <a:rPr lang="en" sz="1200" err="1">
                <a:solidFill>
                  <a:schemeClr val="tx1"/>
                </a:solidFill>
              </a:rPr>
              <a:t>maior</a:t>
            </a:r>
            <a:r>
              <a:rPr lang="en" sz="1200">
                <a:solidFill>
                  <a:schemeClr val="tx1"/>
                </a:solidFill>
              </a:rPr>
              <a:t> </a:t>
            </a:r>
            <a:r>
              <a:rPr lang="en" sz="1200" err="1">
                <a:solidFill>
                  <a:schemeClr val="tx1"/>
                </a:solidFill>
              </a:rPr>
              <a:t>potencial</a:t>
            </a:r>
            <a:r>
              <a:rPr lang="en" sz="1200">
                <a:solidFill>
                  <a:schemeClr val="tx1"/>
                </a:solidFill>
              </a:rPr>
              <a:t> de </a:t>
            </a:r>
            <a:r>
              <a:rPr lang="en" sz="1200" err="1">
                <a:solidFill>
                  <a:schemeClr val="tx1"/>
                </a:solidFill>
              </a:rPr>
              <a:t>impacto</a:t>
            </a:r>
            <a:r>
              <a:rPr lang="en" sz="1200">
                <a:solidFill>
                  <a:schemeClr val="tx1"/>
                </a:solidFill>
              </a:rPr>
              <a:t> da ONG é a com </a:t>
            </a:r>
            <a:r>
              <a:rPr lang="en" sz="1200" err="1">
                <a:solidFill>
                  <a:schemeClr val="tx1"/>
                </a:solidFill>
              </a:rPr>
              <a:t>maior</a:t>
            </a:r>
            <a:r>
              <a:rPr lang="en" sz="1200">
                <a:solidFill>
                  <a:schemeClr val="tx1"/>
                </a:solidFill>
              </a:rPr>
              <a:t> </a:t>
            </a:r>
            <a:r>
              <a:rPr lang="en" sz="1200" b="1" err="1">
                <a:solidFill>
                  <a:schemeClr val="tx1"/>
                </a:solidFill>
              </a:rPr>
              <a:t>número</a:t>
            </a:r>
            <a:r>
              <a:rPr lang="en" sz="1200" b="1">
                <a:solidFill>
                  <a:schemeClr val="tx1"/>
                </a:solidFill>
              </a:rPr>
              <a:t> de </a:t>
            </a:r>
            <a:r>
              <a:rPr lang="en" sz="1200" b="1" err="1">
                <a:solidFill>
                  <a:schemeClr val="tx1"/>
                </a:solidFill>
              </a:rPr>
              <a:t>localidades</a:t>
            </a:r>
            <a:endParaRPr lang="en" sz="1200" b="1">
              <a:solidFill>
                <a:schemeClr val="tx1"/>
              </a:solidFill>
            </a:endParaRPr>
          </a:p>
        </p:txBody>
      </p:sp>
      <p:sp>
        <p:nvSpPr>
          <p:cNvPr id="41" name="Google Shape;699;p33">
            <a:extLst>
              <a:ext uri="{FF2B5EF4-FFF2-40B4-BE49-F238E27FC236}">
                <a16:creationId xmlns:a16="http://schemas.microsoft.com/office/drawing/2014/main" id="{D4A98E1F-5476-5E05-201F-9CD68FD2FFAB}"/>
              </a:ext>
            </a:extLst>
          </p:cNvPr>
          <p:cNvSpPr txBox="1">
            <a:spLocks/>
          </p:cNvSpPr>
          <p:nvPr/>
        </p:nvSpPr>
        <p:spPr>
          <a:xfrm>
            <a:off x="5244158" y="817552"/>
            <a:ext cx="2523687" cy="35743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b="1">
                <a:solidFill>
                  <a:schemeClr val="tx1"/>
                </a:solidFill>
                <a:latin typeface="Poppins"/>
              </a:rPr>
              <a:t>Impacto</a:t>
            </a:r>
          </a:p>
        </p:txBody>
      </p:sp>
      <p:grpSp>
        <p:nvGrpSpPr>
          <p:cNvPr id="981" name="Google Shape;1589;p48">
            <a:extLst>
              <a:ext uri="{FF2B5EF4-FFF2-40B4-BE49-F238E27FC236}">
                <a16:creationId xmlns:a16="http://schemas.microsoft.com/office/drawing/2014/main" id="{E146E339-0638-60DF-ABCB-39D732C2CB42}"/>
              </a:ext>
            </a:extLst>
          </p:cNvPr>
          <p:cNvGrpSpPr/>
          <p:nvPr/>
        </p:nvGrpSpPr>
        <p:grpSpPr>
          <a:xfrm>
            <a:off x="8008498" y="500703"/>
            <a:ext cx="810969" cy="805328"/>
            <a:chOff x="2173700" y="3204150"/>
            <a:chExt cx="874550" cy="868475"/>
          </a:xfrm>
        </p:grpSpPr>
        <p:sp>
          <p:nvSpPr>
            <p:cNvPr id="49" name="Google Shape;1590;p48">
              <a:extLst>
                <a:ext uri="{FF2B5EF4-FFF2-40B4-BE49-F238E27FC236}">
                  <a16:creationId xmlns:a16="http://schemas.microsoft.com/office/drawing/2014/main" id="{D9B9D5F3-C09E-7B4E-D713-7A9D1FED9605}"/>
                </a:ext>
              </a:extLst>
            </p:cNvPr>
            <p:cNvSpPr/>
            <p:nvPr/>
          </p:nvSpPr>
          <p:spPr>
            <a:xfrm>
              <a:off x="2588850" y="320415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27" y="0"/>
                  </a:moveTo>
                  <a:cubicBezTo>
                    <a:pt x="343" y="0"/>
                    <a:pt x="0" y="828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4"/>
                    <a:pt x="1769" y="771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91;p48">
              <a:extLst>
                <a:ext uri="{FF2B5EF4-FFF2-40B4-BE49-F238E27FC236}">
                  <a16:creationId xmlns:a16="http://schemas.microsoft.com/office/drawing/2014/main" id="{148B450E-E12A-0981-142B-61AA8A1240AF}"/>
                </a:ext>
              </a:extLst>
            </p:cNvPr>
            <p:cNvSpPr/>
            <p:nvPr/>
          </p:nvSpPr>
          <p:spPr>
            <a:xfrm>
              <a:off x="2588850" y="3308275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92;p48">
              <a:extLst>
                <a:ext uri="{FF2B5EF4-FFF2-40B4-BE49-F238E27FC236}">
                  <a16:creationId xmlns:a16="http://schemas.microsoft.com/office/drawing/2014/main" id="{B5075E22-584E-3A76-A2E9-1C36897D716B}"/>
                </a:ext>
              </a:extLst>
            </p:cNvPr>
            <p:cNvSpPr/>
            <p:nvPr/>
          </p:nvSpPr>
          <p:spPr>
            <a:xfrm>
              <a:off x="2588850" y="3411725"/>
              <a:ext cx="44250" cy="38500"/>
            </a:xfrm>
            <a:custGeom>
              <a:avLst/>
              <a:gdLst/>
              <a:ahLst/>
              <a:cxnLst/>
              <a:rect l="l" t="t" r="r" b="b"/>
              <a:pathLst>
                <a:path w="1770" h="1540" extrusionOk="0">
                  <a:moveTo>
                    <a:pt x="1027" y="0"/>
                  </a:moveTo>
                  <a:cubicBezTo>
                    <a:pt x="343" y="0"/>
                    <a:pt x="0" y="827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3"/>
                    <a:pt x="1769" y="770"/>
                  </a:cubicBezTo>
                  <a:cubicBezTo>
                    <a:pt x="1769" y="342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3;p48">
              <a:extLst>
                <a:ext uri="{FF2B5EF4-FFF2-40B4-BE49-F238E27FC236}">
                  <a16:creationId xmlns:a16="http://schemas.microsoft.com/office/drawing/2014/main" id="{614DEF5A-54F6-CA4B-7F50-A774E8B7EA7D}"/>
                </a:ext>
              </a:extLst>
            </p:cNvPr>
            <p:cNvSpPr/>
            <p:nvPr/>
          </p:nvSpPr>
          <p:spPr>
            <a:xfrm>
              <a:off x="2588850" y="3515850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94;p48">
              <a:extLst>
                <a:ext uri="{FF2B5EF4-FFF2-40B4-BE49-F238E27FC236}">
                  <a16:creationId xmlns:a16="http://schemas.microsoft.com/office/drawing/2014/main" id="{A4332947-2E04-3088-E599-CE54EBFFA299}"/>
                </a:ext>
              </a:extLst>
            </p:cNvPr>
            <p:cNvSpPr/>
            <p:nvPr/>
          </p:nvSpPr>
          <p:spPr>
            <a:xfrm>
              <a:off x="2588850" y="3619275"/>
              <a:ext cx="44250" cy="38225"/>
            </a:xfrm>
            <a:custGeom>
              <a:avLst/>
              <a:gdLst/>
              <a:ahLst/>
              <a:cxnLst/>
              <a:rect l="l" t="t" r="r" b="b"/>
              <a:pathLst>
                <a:path w="1770" h="1529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5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95;p48">
              <a:extLst>
                <a:ext uri="{FF2B5EF4-FFF2-40B4-BE49-F238E27FC236}">
                  <a16:creationId xmlns:a16="http://schemas.microsoft.com/office/drawing/2014/main" id="{089DF99F-4BC7-B163-0020-508ADBC1C0E9}"/>
                </a:ext>
              </a:extLst>
            </p:cNvPr>
            <p:cNvSpPr/>
            <p:nvPr/>
          </p:nvSpPr>
          <p:spPr>
            <a:xfrm>
              <a:off x="2588850" y="3723425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1"/>
                  </a:moveTo>
                  <a:cubicBezTo>
                    <a:pt x="343" y="1"/>
                    <a:pt x="0" y="799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96;p48">
              <a:extLst>
                <a:ext uri="{FF2B5EF4-FFF2-40B4-BE49-F238E27FC236}">
                  <a16:creationId xmlns:a16="http://schemas.microsoft.com/office/drawing/2014/main" id="{DE029E8D-3EE3-450D-1D7D-91A0BAA0739C}"/>
                </a:ext>
              </a:extLst>
            </p:cNvPr>
            <p:cNvSpPr/>
            <p:nvPr/>
          </p:nvSpPr>
          <p:spPr>
            <a:xfrm>
              <a:off x="2588850" y="3826850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97;p48">
              <a:extLst>
                <a:ext uri="{FF2B5EF4-FFF2-40B4-BE49-F238E27FC236}">
                  <a16:creationId xmlns:a16="http://schemas.microsoft.com/office/drawing/2014/main" id="{A69D91BE-B9E1-D753-9EA4-94802EA72886}"/>
                </a:ext>
              </a:extLst>
            </p:cNvPr>
            <p:cNvSpPr/>
            <p:nvPr/>
          </p:nvSpPr>
          <p:spPr>
            <a:xfrm>
              <a:off x="2588850" y="3931000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0"/>
                  </a:moveTo>
                  <a:cubicBezTo>
                    <a:pt x="343" y="0"/>
                    <a:pt x="0" y="799"/>
                    <a:pt x="485" y="1284"/>
                  </a:cubicBezTo>
                  <a:cubicBezTo>
                    <a:pt x="642" y="1441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98;p48">
              <a:extLst>
                <a:ext uri="{FF2B5EF4-FFF2-40B4-BE49-F238E27FC236}">
                  <a16:creationId xmlns:a16="http://schemas.microsoft.com/office/drawing/2014/main" id="{F37B248B-3C6E-A0ED-A289-8E45E6FF519A}"/>
                </a:ext>
              </a:extLst>
            </p:cNvPr>
            <p:cNvSpPr/>
            <p:nvPr/>
          </p:nvSpPr>
          <p:spPr>
            <a:xfrm>
              <a:off x="2588850" y="4034425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99;p48">
              <a:extLst>
                <a:ext uri="{FF2B5EF4-FFF2-40B4-BE49-F238E27FC236}">
                  <a16:creationId xmlns:a16="http://schemas.microsoft.com/office/drawing/2014/main" id="{E2617EE5-1A2A-9662-E254-FEEED9F495FD}"/>
                </a:ext>
              </a:extLst>
            </p:cNvPr>
            <p:cNvSpPr/>
            <p:nvPr/>
          </p:nvSpPr>
          <p:spPr>
            <a:xfrm>
              <a:off x="30040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05" y="1"/>
                  </a:moveTo>
                  <a:cubicBezTo>
                    <a:pt x="820" y="1"/>
                    <a:pt x="633" y="71"/>
                    <a:pt x="485" y="228"/>
                  </a:cubicBezTo>
                  <a:cubicBezTo>
                    <a:pt x="0" y="713"/>
                    <a:pt x="342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00;p48">
              <a:extLst>
                <a:ext uri="{FF2B5EF4-FFF2-40B4-BE49-F238E27FC236}">
                  <a16:creationId xmlns:a16="http://schemas.microsoft.com/office/drawing/2014/main" id="{9B1C503C-F3B8-F029-DBDA-636B84CE1526}"/>
                </a:ext>
              </a:extLst>
            </p:cNvPr>
            <p:cNvSpPr/>
            <p:nvPr/>
          </p:nvSpPr>
          <p:spPr>
            <a:xfrm>
              <a:off x="2899850" y="3619300"/>
              <a:ext cx="44950" cy="38525"/>
            </a:xfrm>
            <a:custGeom>
              <a:avLst/>
              <a:gdLst/>
              <a:ahLst/>
              <a:cxnLst/>
              <a:rect l="l" t="t" r="r" b="b"/>
              <a:pathLst>
                <a:path w="1798" h="1541" extrusionOk="0">
                  <a:moveTo>
                    <a:pt x="1025" y="1"/>
                  </a:moveTo>
                  <a:cubicBezTo>
                    <a:pt x="835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55" y="1512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1;p48">
              <a:extLst>
                <a:ext uri="{FF2B5EF4-FFF2-40B4-BE49-F238E27FC236}">
                  <a16:creationId xmlns:a16="http://schemas.microsoft.com/office/drawing/2014/main" id="{487B1BBD-FA8D-CEEB-28D9-424C2637A2A2}"/>
                </a:ext>
              </a:extLst>
            </p:cNvPr>
            <p:cNvSpPr/>
            <p:nvPr/>
          </p:nvSpPr>
          <p:spPr>
            <a:xfrm>
              <a:off x="2796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7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02;p48">
              <a:extLst>
                <a:ext uri="{FF2B5EF4-FFF2-40B4-BE49-F238E27FC236}">
                  <a16:creationId xmlns:a16="http://schemas.microsoft.com/office/drawing/2014/main" id="{932C60AA-F5DE-763C-7FBE-A7AE2886A0B4}"/>
                </a:ext>
              </a:extLst>
            </p:cNvPr>
            <p:cNvSpPr/>
            <p:nvPr/>
          </p:nvSpPr>
          <p:spPr>
            <a:xfrm>
              <a:off x="26929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7" y="1"/>
                  </a:moveTo>
                  <a:cubicBezTo>
                    <a:pt x="808" y="1"/>
                    <a:pt x="615" y="71"/>
                    <a:pt x="457" y="228"/>
                  </a:cubicBezTo>
                  <a:cubicBezTo>
                    <a:pt x="1" y="713"/>
                    <a:pt x="315" y="1541"/>
                    <a:pt x="1000" y="1541"/>
                  </a:cubicBezTo>
                  <a:cubicBezTo>
                    <a:pt x="1428" y="1541"/>
                    <a:pt x="1770" y="1198"/>
                    <a:pt x="1770" y="770"/>
                  </a:cubicBezTo>
                  <a:cubicBezTo>
                    <a:pt x="1770" y="307"/>
                    <a:pt x="1392" y="1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03;p48">
              <a:extLst>
                <a:ext uri="{FF2B5EF4-FFF2-40B4-BE49-F238E27FC236}">
                  <a16:creationId xmlns:a16="http://schemas.microsoft.com/office/drawing/2014/main" id="{EA380C93-ECCE-1720-23D9-68DA48F817FB}"/>
                </a:ext>
              </a:extLst>
            </p:cNvPr>
            <p:cNvSpPr/>
            <p:nvPr/>
          </p:nvSpPr>
          <p:spPr>
            <a:xfrm>
              <a:off x="258885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04;p48">
              <a:extLst>
                <a:ext uri="{FF2B5EF4-FFF2-40B4-BE49-F238E27FC236}">
                  <a16:creationId xmlns:a16="http://schemas.microsoft.com/office/drawing/2014/main" id="{7F5318FE-D5F4-6A53-AA05-DCE694498412}"/>
                </a:ext>
              </a:extLst>
            </p:cNvPr>
            <p:cNvSpPr/>
            <p:nvPr/>
          </p:nvSpPr>
          <p:spPr>
            <a:xfrm>
              <a:off x="2485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6" y="1"/>
                  </a:moveTo>
                  <a:cubicBezTo>
                    <a:pt x="807" y="1"/>
                    <a:pt x="614" y="71"/>
                    <a:pt x="457" y="228"/>
                  </a:cubicBezTo>
                  <a:cubicBezTo>
                    <a:pt x="0" y="713"/>
                    <a:pt x="314" y="1541"/>
                    <a:pt x="999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605;p48">
              <a:extLst>
                <a:ext uri="{FF2B5EF4-FFF2-40B4-BE49-F238E27FC236}">
                  <a16:creationId xmlns:a16="http://schemas.microsoft.com/office/drawing/2014/main" id="{3CEDA6DD-433B-904D-8AAC-9A75F670F541}"/>
                </a:ext>
              </a:extLst>
            </p:cNvPr>
            <p:cNvSpPr/>
            <p:nvPr/>
          </p:nvSpPr>
          <p:spPr>
            <a:xfrm>
              <a:off x="23812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5" y="228"/>
                  </a:cubicBezTo>
                  <a:cubicBezTo>
                    <a:pt x="0" y="713"/>
                    <a:pt x="343" y="1541"/>
                    <a:pt x="1028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606;p48">
              <a:extLst>
                <a:ext uri="{FF2B5EF4-FFF2-40B4-BE49-F238E27FC236}">
                  <a16:creationId xmlns:a16="http://schemas.microsoft.com/office/drawing/2014/main" id="{2E493C7A-7B36-EB7E-27D8-ECFD6871674B}"/>
                </a:ext>
              </a:extLst>
            </p:cNvPr>
            <p:cNvSpPr/>
            <p:nvPr/>
          </p:nvSpPr>
          <p:spPr>
            <a:xfrm>
              <a:off x="2277125" y="3619300"/>
              <a:ext cx="44975" cy="38525"/>
            </a:xfrm>
            <a:custGeom>
              <a:avLst/>
              <a:gdLst/>
              <a:ahLst/>
              <a:cxnLst/>
              <a:rect l="l" t="t" r="r" b="b"/>
              <a:pathLst>
                <a:path w="1799" h="1541" extrusionOk="0">
                  <a:moveTo>
                    <a:pt x="1025" y="1"/>
                  </a:moveTo>
                  <a:cubicBezTo>
                    <a:pt x="836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56" y="1541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607;p48">
              <a:extLst>
                <a:ext uri="{FF2B5EF4-FFF2-40B4-BE49-F238E27FC236}">
                  <a16:creationId xmlns:a16="http://schemas.microsoft.com/office/drawing/2014/main" id="{8F610A18-9739-48E8-2FEA-7FF1B9D8436D}"/>
                </a:ext>
              </a:extLst>
            </p:cNvPr>
            <p:cNvSpPr/>
            <p:nvPr/>
          </p:nvSpPr>
          <p:spPr>
            <a:xfrm>
              <a:off x="21737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27" y="1541"/>
                    <a:pt x="1770" y="1198"/>
                    <a:pt x="1770" y="770"/>
                  </a:cubicBezTo>
                  <a:cubicBezTo>
                    <a:pt x="1770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608;p48">
              <a:extLst>
                <a:ext uri="{FF2B5EF4-FFF2-40B4-BE49-F238E27FC236}">
                  <a16:creationId xmlns:a16="http://schemas.microsoft.com/office/drawing/2014/main" id="{E32A00EA-469A-CC15-E086-CA555E2CE27B}"/>
                </a:ext>
              </a:extLst>
            </p:cNvPr>
            <p:cNvSpPr/>
            <p:nvPr/>
          </p:nvSpPr>
          <p:spPr>
            <a:xfrm>
              <a:off x="2888425" y="332615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7" y="1512"/>
                    <a:pt x="770" y="1512"/>
                  </a:cubicBezTo>
                  <a:cubicBezTo>
                    <a:pt x="961" y="1512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609;p48">
              <a:extLst>
                <a:ext uri="{FF2B5EF4-FFF2-40B4-BE49-F238E27FC236}">
                  <a16:creationId xmlns:a16="http://schemas.microsoft.com/office/drawing/2014/main" id="{A6A21FB5-44FB-9169-0EB6-363C14913537}"/>
                </a:ext>
              </a:extLst>
            </p:cNvPr>
            <p:cNvSpPr/>
            <p:nvPr/>
          </p:nvSpPr>
          <p:spPr>
            <a:xfrm>
              <a:off x="2814950" y="3399575"/>
              <a:ext cx="39975" cy="37825"/>
            </a:xfrm>
            <a:custGeom>
              <a:avLst/>
              <a:gdLst/>
              <a:ahLst/>
              <a:cxnLst/>
              <a:rect l="l" t="t" r="r" b="b"/>
              <a:pathLst>
                <a:path w="1599" h="1513" extrusionOk="0">
                  <a:moveTo>
                    <a:pt x="770" y="1"/>
                  </a:moveTo>
                  <a:cubicBezTo>
                    <a:pt x="377" y="1"/>
                    <a:pt x="1" y="301"/>
                    <a:pt x="1" y="743"/>
                  </a:cubicBezTo>
                  <a:cubicBezTo>
                    <a:pt x="1" y="1206"/>
                    <a:pt x="379" y="1512"/>
                    <a:pt x="774" y="1512"/>
                  </a:cubicBezTo>
                  <a:cubicBezTo>
                    <a:pt x="963" y="1512"/>
                    <a:pt x="1156" y="1442"/>
                    <a:pt x="1313" y="1285"/>
                  </a:cubicBezTo>
                  <a:cubicBezTo>
                    <a:pt x="1599" y="1000"/>
                    <a:pt x="1599" y="515"/>
                    <a:pt x="1313" y="229"/>
                  </a:cubicBezTo>
                  <a:cubicBezTo>
                    <a:pt x="1155" y="71"/>
                    <a:pt x="961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610;p48">
              <a:extLst>
                <a:ext uri="{FF2B5EF4-FFF2-40B4-BE49-F238E27FC236}">
                  <a16:creationId xmlns:a16="http://schemas.microsoft.com/office/drawing/2014/main" id="{A0F6D4F3-F9CB-2B3C-B9DF-C086F38ECB4C}"/>
                </a:ext>
              </a:extLst>
            </p:cNvPr>
            <p:cNvSpPr/>
            <p:nvPr/>
          </p:nvSpPr>
          <p:spPr>
            <a:xfrm>
              <a:off x="2742200" y="3472900"/>
              <a:ext cx="39250" cy="37975"/>
            </a:xfrm>
            <a:custGeom>
              <a:avLst/>
              <a:gdLst/>
              <a:ahLst/>
              <a:cxnLst/>
              <a:rect l="l" t="t" r="r" b="b"/>
              <a:pathLst>
                <a:path w="1570" h="1519" extrusionOk="0">
                  <a:moveTo>
                    <a:pt x="736" y="0"/>
                  </a:moveTo>
                  <a:cubicBezTo>
                    <a:pt x="356" y="0"/>
                    <a:pt x="1" y="292"/>
                    <a:pt x="1" y="749"/>
                  </a:cubicBezTo>
                  <a:cubicBezTo>
                    <a:pt x="1" y="1212"/>
                    <a:pt x="366" y="1518"/>
                    <a:pt x="752" y="1518"/>
                  </a:cubicBezTo>
                  <a:cubicBezTo>
                    <a:pt x="938" y="1518"/>
                    <a:pt x="1128" y="1448"/>
                    <a:pt x="1285" y="1291"/>
                  </a:cubicBezTo>
                  <a:cubicBezTo>
                    <a:pt x="1570" y="1005"/>
                    <a:pt x="1570" y="520"/>
                    <a:pt x="1285" y="235"/>
                  </a:cubicBezTo>
                  <a:cubicBezTo>
                    <a:pt x="1123" y="73"/>
                    <a:pt x="926" y="0"/>
                    <a:pt x="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611;p48">
              <a:extLst>
                <a:ext uri="{FF2B5EF4-FFF2-40B4-BE49-F238E27FC236}">
                  <a16:creationId xmlns:a16="http://schemas.microsoft.com/office/drawing/2014/main" id="{550A1114-40DB-B2C1-94FA-AE2CD03E0474}"/>
                </a:ext>
              </a:extLst>
            </p:cNvPr>
            <p:cNvSpPr/>
            <p:nvPr/>
          </p:nvSpPr>
          <p:spPr>
            <a:xfrm>
              <a:off x="2668725" y="354582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65" y="1"/>
                  </a:moveTo>
                  <a:cubicBezTo>
                    <a:pt x="379" y="1"/>
                    <a:pt x="1" y="307"/>
                    <a:pt x="1" y="770"/>
                  </a:cubicBezTo>
                  <a:cubicBezTo>
                    <a:pt x="1" y="1233"/>
                    <a:pt x="379" y="1540"/>
                    <a:pt x="765" y="1540"/>
                  </a:cubicBezTo>
                  <a:cubicBezTo>
                    <a:pt x="950" y="1540"/>
                    <a:pt x="1137" y="1470"/>
                    <a:pt x="1285" y="1313"/>
                  </a:cubicBezTo>
                  <a:cubicBezTo>
                    <a:pt x="1599" y="999"/>
                    <a:pt x="1599" y="542"/>
                    <a:pt x="1285" y="228"/>
                  </a:cubicBezTo>
                  <a:cubicBezTo>
                    <a:pt x="1137" y="71"/>
                    <a:pt x="950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612;p48">
              <a:extLst>
                <a:ext uri="{FF2B5EF4-FFF2-40B4-BE49-F238E27FC236}">
                  <a16:creationId xmlns:a16="http://schemas.microsoft.com/office/drawing/2014/main" id="{9E93EDDC-6646-1921-56B6-35564AD103C8}"/>
                </a:ext>
              </a:extLst>
            </p:cNvPr>
            <p:cNvSpPr/>
            <p:nvPr/>
          </p:nvSpPr>
          <p:spPr>
            <a:xfrm>
              <a:off x="2595275" y="3619300"/>
              <a:ext cx="39950" cy="38500"/>
            </a:xfrm>
            <a:custGeom>
              <a:avLst/>
              <a:gdLst/>
              <a:ahLst/>
              <a:cxnLst/>
              <a:rect l="l" t="t" r="r" b="b"/>
              <a:pathLst>
                <a:path w="1598" h="1540" extrusionOk="0">
                  <a:moveTo>
                    <a:pt x="764" y="1"/>
                  </a:moveTo>
                  <a:cubicBezTo>
                    <a:pt x="378" y="1"/>
                    <a:pt x="0" y="307"/>
                    <a:pt x="0" y="770"/>
                  </a:cubicBezTo>
                  <a:cubicBezTo>
                    <a:pt x="0" y="1233"/>
                    <a:pt x="378" y="1540"/>
                    <a:pt x="764" y="1540"/>
                  </a:cubicBezTo>
                  <a:cubicBezTo>
                    <a:pt x="949" y="1540"/>
                    <a:pt x="1136" y="1469"/>
                    <a:pt x="1284" y="1312"/>
                  </a:cubicBezTo>
                  <a:cubicBezTo>
                    <a:pt x="1598" y="999"/>
                    <a:pt x="1598" y="542"/>
                    <a:pt x="1284" y="228"/>
                  </a:cubicBezTo>
                  <a:cubicBezTo>
                    <a:pt x="1136" y="71"/>
                    <a:pt x="949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613;p48">
              <a:extLst>
                <a:ext uri="{FF2B5EF4-FFF2-40B4-BE49-F238E27FC236}">
                  <a16:creationId xmlns:a16="http://schemas.microsoft.com/office/drawing/2014/main" id="{089F56F5-9576-A509-2FC1-8CC5BB67F2BA}"/>
                </a:ext>
              </a:extLst>
            </p:cNvPr>
            <p:cNvSpPr/>
            <p:nvPr/>
          </p:nvSpPr>
          <p:spPr>
            <a:xfrm>
              <a:off x="2521800" y="369277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73" y="1"/>
                  </a:moveTo>
                  <a:cubicBezTo>
                    <a:pt x="379" y="1"/>
                    <a:pt x="0" y="307"/>
                    <a:pt x="0" y="770"/>
                  </a:cubicBezTo>
                  <a:cubicBezTo>
                    <a:pt x="0" y="1233"/>
                    <a:pt x="379" y="1540"/>
                    <a:pt x="773" y="1540"/>
                  </a:cubicBezTo>
                  <a:cubicBezTo>
                    <a:pt x="963" y="1540"/>
                    <a:pt x="1156" y="1469"/>
                    <a:pt x="1313" y="1312"/>
                  </a:cubicBezTo>
                  <a:cubicBezTo>
                    <a:pt x="1598" y="998"/>
                    <a:pt x="1598" y="542"/>
                    <a:pt x="1313" y="228"/>
                  </a:cubicBezTo>
                  <a:cubicBezTo>
                    <a:pt x="1156" y="71"/>
                    <a:pt x="963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614;p48">
              <a:extLst>
                <a:ext uri="{FF2B5EF4-FFF2-40B4-BE49-F238E27FC236}">
                  <a16:creationId xmlns:a16="http://schemas.microsoft.com/office/drawing/2014/main" id="{AFF15CCC-1F7A-8F87-2F09-0515DF873E31}"/>
                </a:ext>
              </a:extLst>
            </p:cNvPr>
            <p:cNvSpPr/>
            <p:nvPr/>
          </p:nvSpPr>
          <p:spPr>
            <a:xfrm>
              <a:off x="2448325" y="3766250"/>
              <a:ext cx="39975" cy="38175"/>
            </a:xfrm>
            <a:custGeom>
              <a:avLst/>
              <a:gdLst/>
              <a:ahLst/>
              <a:cxnLst/>
              <a:rect l="l" t="t" r="r" b="b"/>
              <a:pathLst>
                <a:path w="1599" h="1527" extrusionOk="0">
                  <a:moveTo>
                    <a:pt x="774" y="0"/>
                  </a:moveTo>
                  <a:cubicBezTo>
                    <a:pt x="379" y="0"/>
                    <a:pt x="0" y="307"/>
                    <a:pt x="0" y="770"/>
                  </a:cubicBezTo>
                  <a:cubicBezTo>
                    <a:pt x="0" y="1233"/>
                    <a:pt x="379" y="1527"/>
                    <a:pt x="774" y="1527"/>
                  </a:cubicBezTo>
                  <a:cubicBezTo>
                    <a:pt x="963" y="1527"/>
                    <a:pt x="1156" y="1460"/>
                    <a:pt x="1313" y="1312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615;p48">
              <a:extLst>
                <a:ext uri="{FF2B5EF4-FFF2-40B4-BE49-F238E27FC236}">
                  <a16:creationId xmlns:a16="http://schemas.microsoft.com/office/drawing/2014/main" id="{379D0770-5D75-DE00-B5D7-9337F0C7C237}"/>
                </a:ext>
              </a:extLst>
            </p:cNvPr>
            <p:cNvSpPr/>
            <p:nvPr/>
          </p:nvSpPr>
          <p:spPr>
            <a:xfrm>
              <a:off x="2374850" y="3839725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6" y="1512"/>
                    <a:pt x="770" y="1512"/>
                  </a:cubicBezTo>
                  <a:cubicBezTo>
                    <a:pt x="960" y="1512"/>
                    <a:pt x="1155" y="1441"/>
                    <a:pt x="1313" y="1283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616;p48">
              <a:extLst>
                <a:ext uri="{FF2B5EF4-FFF2-40B4-BE49-F238E27FC236}">
                  <a16:creationId xmlns:a16="http://schemas.microsoft.com/office/drawing/2014/main" id="{EA52B697-E379-48C2-CD9A-75F48430F270}"/>
                </a:ext>
              </a:extLst>
            </p:cNvPr>
            <p:cNvSpPr/>
            <p:nvPr/>
          </p:nvSpPr>
          <p:spPr>
            <a:xfrm>
              <a:off x="2301375" y="391320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6"/>
                    <a:pt x="1" y="769"/>
                  </a:cubicBezTo>
                  <a:cubicBezTo>
                    <a:pt x="1" y="1212"/>
                    <a:pt x="377" y="1511"/>
                    <a:pt x="770" y="1511"/>
                  </a:cubicBezTo>
                  <a:cubicBezTo>
                    <a:pt x="961" y="1511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617;p48">
              <a:extLst>
                <a:ext uri="{FF2B5EF4-FFF2-40B4-BE49-F238E27FC236}">
                  <a16:creationId xmlns:a16="http://schemas.microsoft.com/office/drawing/2014/main" id="{6096BAE3-7D9F-70E4-85AD-30B5903AD626}"/>
                </a:ext>
              </a:extLst>
            </p:cNvPr>
            <p:cNvSpPr/>
            <p:nvPr/>
          </p:nvSpPr>
          <p:spPr>
            <a:xfrm>
              <a:off x="2882025" y="391317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19"/>
                    <a:pt x="1027" y="1519"/>
                  </a:cubicBezTo>
                  <a:cubicBezTo>
                    <a:pt x="1220" y="1519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618;p48">
              <a:extLst>
                <a:ext uri="{FF2B5EF4-FFF2-40B4-BE49-F238E27FC236}">
                  <a16:creationId xmlns:a16="http://schemas.microsoft.com/office/drawing/2014/main" id="{7C08749D-0C00-81CC-1A8A-5A5F75CDCF1D}"/>
                </a:ext>
              </a:extLst>
            </p:cNvPr>
            <p:cNvSpPr/>
            <p:nvPr/>
          </p:nvSpPr>
          <p:spPr>
            <a:xfrm>
              <a:off x="2808550" y="3839700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3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3" y="1441"/>
                    <a:pt x="1569" y="1284"/>
                  </a:cubicBezTo>
                  <a:cubicBezTo>
                    <a:pt x="2055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619;p48">
              <a:extLst>
                <a:ext uri="{FF2B5EF4-FFF2-40B4-BE49-F238E27FC236}">
                  <a16:creationId xmlns:a16="http://schemas.microsoft.com/office/drawing/2014/main" id="{8F4C84CD-D2EE-ADBA-A66E-4B48B231CF82}"/>
                </a:ext>
              </a:extLst>
            </p:cNvPr>
            <p:cNvSpPr/>
            <p:nvPr/>
          </p:nvSpPr>
          <p:spPr>
            <a:xfrm>
              <a:off x="2735775" y="37662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00" y="1"/>
                  </a:moveTo>
                  <a:cubicBezTo>
                    <a:pt x="315" y="1"/>
                    <a:pt x="1" y="828"/>
                    <a:pt x="486" y="1313"/>
                  </a:cubicBezTo>
                  <a:cubicBezTo>
                    <a:pt x="629" y="1456"/>
                    <a:pt x="821" y="1527"/>
                    <a:pt x="1014" y="1527"/>
                  </a:cubicBezTo>
                  <a:cubicBezTo>
                    <a:pt x="1206" y="1527"/>
                    <a:pt x="1399" y="1456"/>
                    <a:pt x="1542" y="1313"/>
                  </a:cubicBezTo>
                  <a:cubicBezTo>
                    <a:pt x="2027" y="828"/>
                    <a:pt x="1684" y="1"/>
                    <a:pt x="1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620;p48">
              <a:extLst>
                <a:ext uri="{FF2B5EF4-FFF2-40B4-BE49-F238E27FC236}">
                  <a16:creationId xmlns:a16="http://schemas.microsoft.com/office/drawing/2014/main" id="{5BCC0176-29A7-AE04-E804-A2A06E2192E4}"/>
                </a:ext>
              </a:extLst>
            </p:cNvPr>
            <p:cNvSpPr/>
            <p:nvPr/>
          </p:nvSpPr>
          <p:spPr>
            <a:xfrm>
              <a:off x="2662325" y="3692750"/>
              <a:ext cx="50650" cy="38200"/>
            </a:xfrm>
            <a:custGeom>
              <a:avLst/>
              <a:gdLst/>
              <a:ahLst/>
              <a:cxnLst/>
              <a:rect l="l" t="t" r="r" b="b"/>
              <a:pathLst>
                <a:path w="2026" h="1528" extrusionOk="0">
                  <a:moveTo>
                    <a:pt x="999" y="1"/>
                  </a:moveTo>
                  <a:cubicBezTo>
                    <a:pt x="342" y="1"/>
                    <a:pt x="0" y="828"/>
                    <a:pt x="485" y="1313"/>
                  </a:cubicBezTo>
                  <a:cubicBezTo>
                    <a:pt x="628" y="1456"/>
                    <a:pt x="820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3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621;p48">
              <a:extLst>
                <a:ext uri="{FF2B5EF4-FFF2-40B4-BE49-F238E27FC236}">
                  <a16:creationId xmlns:a16="http://schemas.microsoft.com/office/drawing/2014/main" id="{2837E0C2-5435-7672-025D-80FA8128899A}"/>
                </a:ext>
              </a:extLst>
            </p:cNvPr>
            <p:cNvSpPr/>
            <p:nvPr/>
          </p:nvSpPr>
          <p:spPr>
            <a:xfrm>
              <a:off x="2588850" y="3619275"/>
              <a:ext cx="50675" cy="38200"/>
            </a:xfrm>
            <a:custGeom>
              <a:avLst/>
              <a:gdLst/>
              <a:ahLst/>
              <a:cxnLst/>
              <a:rect l="l" t="t" r="r" b="b"/>
              <a:pathLst>
                <a:path w="2027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28" y="1456"/>
                    <a:pt x="821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4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622;p48">
              <a:extLst>
                <a:ext uri="{FF2B5EF4-FFF2-40B4-BE49-F238E27FC236}">
                  <a16:creationId xmlns:a16="http://schemas.microsoft.com/office/drawing/2014/main" id="{7F7FECB7-E1F9-ED85-29AF-FEAA092D2E8B}"/>
                </a:ext>
              </a:extLst>
            </p:cNvPr>
            <p:cNvSpPr/>
            <p:nvPr/>
          </p:nvSpPr>
          <p:spPr>
            <a:xfrm>
              <a:off x="2515375" y="35458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28" y="0"/>
                  </a:moveTo>
                  <a:cubicBezTo>
                    <a:pt x="343" y="0"/>
                    <a:pt x="0" y="828"/>
                    <a:pt x="486" y="1313"/>
                  </a:cubicBezTo>
                  <a:cubicBezTo>
                    <a:pt x="628" y="1455"/>
                    <a:pt x="821" y="1527"/>
                    <a:pt x="1013" y="1527"/>
                  </a:cubicBezTo>
                  <a:cubicBezTo>
                    <a:pt x="1206" y="1527"/>
                    <a:pt x="1399" y="1455"/>
                    <a:pt x="1541" y="1313"/>
                  </a:cubicBezTo>
                  <a:cubicBezTo>
                    <a:pt x="2026" y="828"/>
                    <a:pt x="1684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623;p48">
              <a:extLst>
                <a:ext uri="{FF2B5EF4-FFF2-40B4-BE49-F238E27FC236}">
                  <a16:creationId xmlns:a16="http://schemas.microsoft.com/office/drawing/2014/main" id="{825A62CB-3A0D-998D-F560-E36D032BE8A6}"/>
                </a:ext>
              </a:extLst>
            </p:cNvPr>
            <p:cNvSpPr/>
            <p:nvPr/>
          </p:nvSpPr>
          <p:spPr>
            <a:xfrm>
              <a:off x="2441900" y="3472350"/>
              <a:ext cx="51375" cy="38175"/>
            </a:xfrm>
            <a:custGeom>
              <a:avLst/>
              <a:gdLst/>
              <a:ahLst/>
              <a:cxnLst/>
              <a:rect l="l" t="t" r="r" b="b"/>
              <a:pathLst>
                <a:path w="2055" h="1527" extrusionOk="0">
                  <a:moveTo>
                    <a:pt x="1028" y="0"/>
                  </a:moveTo>
                  <a:cubicBezTo>
                    <a:pt x="343" y="0"/>
                    <a:pt x="1" y="828"/>
                    <a:pt x="486" y="1313"/>
                  </a:cubicBezTo>
                  <a:cubicBezTo>
                    <a:pt x="643" y="1455"/>
                    <a:pt x="835" y="1527"/>
                    <a:pt x="1028" y="1527"/>
                  </a:cubicBezTo>
                  <a:cubicBezTo>
                    <a:pt x="1220" y="1527"/>
                    <a:pt x="1413" y="1455"/>
                    <a:pt x="1570" y="1313"/>
                  </a:cubicBezTo>
                  <a:cubicBezTo>
                    <a:pt x="2055" y="828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624;p48">
              <a:extLst>
                <a:ext uri="{FF2B5EF4-FFF2-40B4-BE49-F238E27FC236}">
                  <a16:creationId xmlns:a16="http://schemas.microsoft.com/office/drawing/2014/main" id="{66A0F645-B648-100B-9ED5-0658CEC85313}"/>
                </a:ext>
              </a:extLst>
            </p:cNvPr>
            <p:cNvSpPr/>
            <p:nvPr/>
          </p:nvSpPr>
          <p:spPr>
            <a:xfrm>
              <a:off x="2368425" y="3399600"/>
              <a:ext cx="51400" cy="37450"/>
            </a:xfrm>
            <a:custGeom>
              <a:avLst/>
              <a:gdLst/>
              <a:ahLst/>
              <a:cxnLst/>
              <a:rect l="l" t="t" r="r" b="b"/>
              <a:pathLst>
                <a:path w="2056" h="1498" extrusionOk="0">
                  <a:moveTo>
                    <a:pt x="1028" y="0"/>
                  </a:moveTo>
                  <a:cubicBezTo>
                    <a:pt x="343" y="0"/>
                    <a:pt x="1" y="799"/>
                    <a:pt x="486" y="1284"/>
                  </a:cubicBezTo>
                  <a:cubicBezTo>
                    <a:pt x="643" y="1427"/>
                    <a:pt x="835" y="1498"/>
                    <a:pt x="1028" y="1498"/>
                  </a:cubicBezTo>
                  <a:cubicBezTo>
                    <a:pt x="1221" y="1498"/>
                    <a:pt x="1413" y="1427"/>
                    <a:pt x="1570" y="1284"/>
                  </a:cubicBezTo>
                  <a:cubicBezTo>
                    <a:pt x="2055" y="799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625;p48">
              <a:extLst>
                <a:ext uri="{FF2B5EF4-FFF2-40B4-BE49-F238E27FC236}">
                  <a16:creationId xmlns:a16="http://schemas.microsoft.com/office/drawing/2014/main" id="{7E46A02A-E63A-2E95-A1A1-B5B1B86DFE4C}"/>
                </a:ext>
              </a:extLst>
            </p:cNvPr>
            <p:cNvSpPr/>
            <p:nvPr/>
          </p:nvSpPr>
          <p:spPr>
            <a:xfrm>
              <a:off x="2294975" y="332612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53760DD-2132-585D-6916-760F2B287CEB}"/>
              </a:ext>
            </a:extLst>
          </p:cNvPr>
          <p:cNvSpPr/>
          <p:nvPr/>
        </p:nvSpPr>
        <p:spPr>
          <a:xfrm>
            <a:off x="5594683" y="4521868"/>
            <a:ext cx="3539289" cy="621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oogle Shape;707;p33">
            <a:extLst>
              <a:ext uri="{FF2B5EF4-FFF2-40B4-BE49-F238E27FC236}">
                <a16:creationId xmlns:a16="http://schemas.microsoft.com/office/drawing/2014/main" id="{F6FB76C5-5F23-5039-2A66-2AAC83E06DF6}"/>
              </a:ext>
            </a:extLst>
          </p:cNvPr>
          <p:cNvSpPr/>
          <p:nvPr/>
        </p:nvSpPr>
        <p:spPr>
          <a:xfrm flipH="1">
            <a:off x="4550045" y="86478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3;p33">
            <a:extLst>
              <a:ext uri="{FF2B5EF4-FFF2-40B4-BE49-F238E27FC236}">
                <a16:creationId xmlns:a16="http://schemas.microsoft.com/office/drawing/2014/main" id="{C84F12CF-4A13-C8E9-AB71-C7944BB3E3CF}"/>
              </a:ext>
            </a:extLst>
          </p:cNvPr>
          <p:cNvSpPr txBox="1">
            <a:spLocks/>
          </p:cNvSpPr>
          <p:nvPr/>
        </p:nvSpPr>
        <p:spPr>
          <a:xfrm>
            <a:off x="5221160" y="2515866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Premissa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:</a:t>
            </a:r>
          </a:p>
        </p:txBody>
      </p:sp>
      <p:grpSp>
        <p:nvGrpSpPr>
          <p:cNvPr id="17" name="Google Shape;1575;p48">
            <a:extLst>
              <a:ext uri="{FF2B5EF4-FFF2-40B4-BE49-F238E27FC236}">
                <a16:creationId xmlns:a16="http://schemas.microsoft.com/office/drawing/2014/main" id="{53055FD3-2072-CF6D-172A-25FEDE74651A}"/>
              </a:ext>
            </a:extLst>
          </p:cNvPr>
          <p:cNvGrpSpPr/>
          <p:nvPr/>
        </p:nvGrpSpPr>
        <p:grpSpPr>
          <a:xfrm>
            <a:off x="8102157" y="3900819"/>
            <a:ext cx="782297" cy="782290"/>
            <a:chOff x="4252620" y="1399157"/>
            <a:chExt cx="732078" cy="732070"/>
          </a:xfrm>
        </p:grpSpPr>
        <p:sp>
          <p:nvSpPr>
            <p:cNvPr id="6" name="Google Shape;1576;p48">
              <a:extLst>
                <a:ext uri="{FF2B5EF4-FFF2-40B4-BE49-F238E27FC236}">
                  <a16:creationId xmlns:a16="http://schemas.microsoft.com/office/drawing/2014/main" id="{4F6DA341-8C60-2092-8121-89A12A857CD0}"/>
                </a:ext>
              </a:extLst>
            </p:cNvPr>
            <p:cNvSpPr/>
            <p:nvPr/>
          </p:nvSpPr>
          <p:spPr>
            <a:xfrm>
              <a:off x="4506770" y="1653299"/>
              <a:ext cx="477928" cy="477928"/>
            </a:xfrm>
            <a:custGeom>
              <a:avLst/>
              <a:gdLst/>
              <a:ahLst/>
              <a:cxnLst/>
              <a:rect l="l" t="t" r="r" b="b"/>
              <a:pathLst>
                <a:path w="21999" h="21999" fill="none" extrusionOk="0">
                  <a:moveTo>
                    <a:pt x="21999" y="21999"/>
                  </a:moveTo>
                  <a:lnTo>
                    <a:pt x="1" y="21999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77;p48">
              <a:extLst>
                <a:ext uri="{FF2B5EF4-FFF2-40B4-BE49-F238E27FC236}">
                  <a16:creationId xmlns:a16="http://schemas.microsoft.com/office/drawing/2014/main" id="{0127FF39-27D5-6B74-FC21-BF9A431C58BC}"/>
                </a:ext>
              </a:extLst>
            </p:cNvPr>
            <p:cNvSpPr/>
            <p:nvPr/>
          </p:nvSpPr>
          <p:spPr>
            <a:xfrm>
              <a:off x="4379695" y="1526228"/>
              <a:ext cx="477928" cy="477928"/>
            </a:xfrm>
            <a:custGeom>
              <a:avLst/>
              <a:gdLst/>
              <a:ahLst/>
              <a:cxnLst/>
              <a:rect l="l" t="t" r="r" b="b"/>
              <a:pathLst>
                <a:path w="21999" h="21999" fill="none" extrusionOk="0">
                  <a:moveTo>
                    <a:pt x="21999" y="21999"/>
                  </a:moveTo>
                  <a:lnTo>
                    <a:pt x="1" y="21999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78;p48">
              <a:extLst>
                <a:ext uri="{FF2B5EF4-FFF2-40B4-BE49-F238E27FC236}">
                  <a16:creationId xmlns:a16="http://schemas.microsoft.com/office/drawing/2014/main" id="{C8432778-2741-CDE5-D5C7-66394F0A9C2B}"/>
                </a:ext>
              </a:extLst>
            </p:cNvPr>
            <p:cNvSpPr/>
            <p:nvPr/>
          </p:nvSpPr>
          <p:spPr>
            <a:xfrm>
              <a:off x="4252620" y="1399157"/>
              <a:ext cx="477928" cy="478537"/>
            </a:xfrm>
            <a:custGeom>
              <a:avLst/>
              <a:gdLst/>
              <a:ahLst/>
              <a:cxnLst/>
              <a:rect l="l" t="t" r="r" b="b"/>
              <a:pathLst>
                <a:path w="21999" h="22027" fill="none" extrusionOk="0">
                  <a:moveTo>
                    <a:pt x="21999" y="22027"/>
                  </a:moveTo>
                  <a:lnTo>
                    <a:pt x="0" y="22027"/>
                  </a:lnTo>
                  <a:lnTo>
                    <a:pt x="2199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853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05;p42">
            <a:extLst>
              <a:ext uri="{FF2B5EF4-FFF2-40B4-BE49-F238E27FC236}">
                <a16:creationId xmlns:a16="http://schemas.microsoft.com/office/drawing/2014/main" id="{B64ECEFD-9E1D-A8EA-3AB2-9376FB1A0D20}"/>
              </a:ext>
            </a:extLst>
          </p:cNvPr>
          <p:cNvSpPr txBox="1"/>
          <p:nvPr/>
        </p:nvSpPr>
        <p:spPr>
          <a:xfrm>
            <a:off x="7257596" y="4836415"/>
            <a:ext cx="2786360" cy="51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</a:t>
            </a:r>
            <a:r>
              <a:rPr lang="en" sz="90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Localidades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, IBGE - 2010</a:t>
            </a:r>
          </a:p>
        </p:txBody>
      </p:sp>
      <p:sp>
        <p:nvSpPr>
          <p:cNvPr id="8" name="Google Shape;703;p33">
            <a:extLst>
              <a:ext uri="{FF2B5EF4-FFF2-40B4-BE49-F238E27FC236}">
                <a16:creationId xmlns:a16="http://schemas.microsoft.com/office/drawing/2014/main" id="{070E0E46-9762-0C0D-2E2A-304EE179C9D4}"/>
              </a:ext>
            </a:extLst>
          </p:cNvPr>
          <p:cNvSpPr txBox="1">
            <a:spLocks/>
          </p:cNvSpPr>
          <p:nvPr/>
        </p:nvSpPr>
        <p:spPr>
          <a:xfrm>
            <a:off x="5219647" y="994398"/>
            <a:ext cx="3478205" cy="633378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Municípios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 </a:t>
            </a:r>
            <a:r>
              <a:rPr lang="en-GB" sz="2200" err="1">
                <a:solidFill>
                  <a:schemeClr val="tx1"/>
                </a:solidFill>
                <a:latin typeface="Poppins"/>
              </a:rPr>
              <a:t>restantes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:</a:t>
            </a:r>
          </a:p>
        </p:txBody>
      </p:sp>
      <p:pic>
        <p:nvPicPr>
          <p:cNvPr id="3" name="Imagem 2" descr="Placa de letreiro luminoso&#10;&#10;Descrição gerada automaticamente">
            <a:extLst>
              <a:ext uri="{FF2B5EF4-FFF2-40B4-BE49-F238E27FC236}">
                <a16:creationId xmlns:a16="http://schemas.microsoft.com/office/drawing/2014/main" id="{4D0CEAC2-232B-5E35-78D8-765C5B71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520" y="864290"/>
            <a:ext cx="328820" cy="290306"/>
          </a:xfrm>
          <a:prstGeom prst="rect">
            <a:avLst/>
          </a:prstGeom>
        </p:spPr>
      </p:pic>
      <p:pic>
        <p:nvPicPr>
          <p:cNvPr id="12" name="Picture 11" descr="A map of the south america&#10;&#10;Description automatically generated">
            <a:extLst>
              <a:ext uri="{FF2B5EF4-FFF2-40B4-BE49-F238E27FC236}">
                <a16:creationId xmlns:a16="http://schemas.microsoft.com/office/drawing/2014/main" id="{D4032012-9950-4A8A-76D9-A6010B2B7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2" r="15734" b="19231"/>
          <a:stretch/>
        </p:blipFill>
        <p:spPr>
          <a:xfrm>
            <a:off x="-2372" y="363002"/>
            <a:ext cx="5188451" cy="4775921"/>
          </a:xfrm>
          <a:prstGeom prst="rect">
            <a:avLst/>
          </a:prstGeom>
        </p:spPr>
      </p:pic>
      <p:pic>
        <p:nvPicPr>
          <p:cNvPr id="13" name="Picture 12" descr="A map of the south america&#10;&#10;Description automatically generated">
            <a:extLst>
              <a:ext uri="{FF2B5EF4-FFF2-40B4-BE49-F238E27FC236}">
                <a16:creationId xmlns:a16="http://schemas.microsoft.com/office/drawing/2014/main" id="{3AB44EE1-C259-8DD9-41C4-BF2B16D097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5" r="17054" b="9440"/>
          <a:stretch/>
        </p:blipFill>
        <p:spPr>
          <a:xfrm>
            <a:off x="3278573" y="3126213"/>
            <a:ext cx="1934367" cy="186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Google Shape;704;p33">
            <a:extLst>
              <a:ext uri="{FF2B5EF4-FFF2-40B4-BE49-F238E27FC236}">
                <a16:creationId xmlns:a16="http://schemas.microsoft.com/office/drawing/2014/main" id="{6D418E1B-A859-C178-575B-B2EC5350B8D8}"/>
              </a:ext>
            </a:extLst>
          </p:cNvPr>
          <p:cNvSpPr txBox="1">
            <a:spLocks/>
          </p:cNvSpPr>
          <p:nvPr/>
        </p:nvSpPr>
        <p:spPr>
          <a:xfrm>
            <a:off x="5479251" y="3594531"/>
            <a:ext cx="2739852" cy="724336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>
                <a:solidFill>
                  <a:schemeClr val="tx1"/>
                </a:solidFill>
              </a:rPr>
              <a:t>Aldeias, </a:t>
            </a:r>
            <a:r>
              <a:rPr lang="en" sz="1200" err="1">
                <a:solidFill>
                  <a:schemeClr val="tx1"/>
                </a:solidFill>
              </a:rPr>
              <a:t>povoados</a:t>
            </a:r>
            <a:r>
              <a:rPr lang="en" sz="1200">
                <a:solidFill>
                  <a:schemeClr val="tx1"/>
                </a:solidFill>
              </a:rPr>
              <a:t>, </a:t>
            </a:r>
            <a:r>
              <a:rPr lang="en" sz="1200" err="1">
                <a:solidFill>
                  <a:schemeClr val="tx1"/>
                </a:solidFill>
              </a:rPr>
              <a:t>lugarejos</a:t>
            </a:r>
          </a:p>
        </p:txBody>
      </p:sp>
    </p:spTree>
    <p:extLst>
      <p:ext uri="{BB962C8B-B14F-4D97-AF65-F5344CB8AC3E}">
        <p14:creationId xmlns:p14="http://schemas.microsoft.com/office/powerpoint/2010/main" val="1205717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1"/>
          <p:cNvSpPr/>
          <p:nvPr/>
        </p:nvSpPr>
        <p:spPr>
          <a:xfrm>
            <a:off x="5952628" y="971391"/>
            <a:ext cx="2608200" cy="26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5" name="Google Shape;685;p31"/>
          <p:cNvSpPr txBox="1">
            <a:spLocks noGrp="1"/>
          </p:cNvSpPr>
          <p:nvPr>
            <p:ph type="title"/>
          </p:nvPr>
        </p:nvSpPr>
        <p:spPr>
          <a:xfrm>
            <a:off x="610514" y="1245925"/>
            <a:ext cx="5049290" cy="1324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0"/>
              <a:t>O </a:t>
            </a:r>
            <a:r>
              <a:rPr lang="en" sz="2400" b="0" err="1"/>
              <a:t>Caju</a:t>
            </a:r>
            <a:r>
              <a:rPr lang="en" sz="2400" b="0"/>
              <a:t> é fortemente </a:t>
            </a:r>
            <a:r>
              <a:rPr lang="en" sz="2400" b="0" err="1"/>
              <a:t>viável</a:t>
            </a:r>
            <a:r>
              <a:rPr lang="en" sz="2400" b="0"/>
              <a:t> </a:t>
            </a:r>
            <a:r>
              <a:rPr lang="en" sz="2400" b="0" err="1"/>
              <a:t>nas</a:t>
            </a:r>
            <a:r>
              <a:rPr lang="en" sz="2400" b="0"/>
              <a:t> </a:t>
            </a:r>
            <a:r>
              <a:rPr lang="en" sz="2400" err="1"/>
              <a:t>terras</a:t>
            </a:r>
            <a:r>
              <a:rPr lang="en" sz="2400"/>
              <a:t> da </a:t>
            </a:r>
            <a:r>
              <a:rPr lang="en" sz="2400" err="1"/>
              <a:t>cidade</a:t>
            </a:r>
            <a:endParaRPr lang="en" sz="2400"/>
          </a:p>
        </p:txBody>
      </p:sp>
      <p:sp>
        <p:nvSpPr>
          <p:cNvPr id="686" name="Google Shape;686;p31"/>
          <p:cNvSpPr txBox="1">
            <a:spLocks noGrp="1"/>
          </p:cNvSpPr>
          <p:nvPr>
            <p:ph type="subTitle" idx="1"/>
          </p:nvPr>
        </p:nvSpPr>
        <p:spPr>
          <a:xfrm>
            <a:off x="5657352" y="3579820"/>
            <a:ext cx="3489659" cy="867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sz="1400"/>
              <a:t>A </a:t>
            </a:r>
            <a:r>
              <a:rPr lang="en" sz="1400" err="1"/>
              <a:t>criação</a:t>
            </a:r>
            <a:r>
              <a:rPr lang="en" sz="1400"/>
              <a:t> de </a:t>
            </a:r>
            <a:r>
              <a:rPr lang="en" sz="1400" err="1"/>
              <a:t>abelhas</a:t>
            </a:r>
            <a:r>
              <a:rPr lang="en" sz="1400"/>
              <a:t> </a:t>
            </a:r>
            <a:r>
              <a:rPr lang="en" sz="1400" err="1"/>
              <a:t>gera</a:t>
            </a:r>
            <a:r>
              <a:rPr lang="en" sz="1400"/>
              <a:t> um novo </a:t>
            </a:r>
            <a:r>
              <a:rPr lang="en" sz="1400" err="1"/>
              <a:t>produto</a:t>
            </a:r>
            <a:r>
              <a:rPr lang="en" sz="1400"/>
              <a:t> </a:t>
            </a:r>
            <a:r>
              <a:rPr lang="en" sz="1400" i="1"/>
              <a:t>high tier</a:t>
            </a:r>
            <a:r>
              <a:rPr lang="en" sz="1400"/>
              <a:t> e </a:t>
            </a:r>
            <a:r>
              <a:rPr lang="en" sz="1400" err="1"/>
              <a:t>incrementa</a:t>
            </a:r>
            <a:r>
              <a:rPr lang="en" sz="1400"/>
              <a:t> a </a:t>
            </a:r>
            <a:r>
              <a:rPr lang="en" sz="1400" err="1"/>
              <a:t>polenização</a:t>
            </a:r>
            <a:r>
              <a:rPr lang="en" sz="1400"/>
              <a:t> e </a:t>
            </a:r>
            <a:r>
              <a:rPr lang="en" sz="1400" err="1"/>
              <a:t>rendimento</a:t>
            </a:r>
            <a:r>
              <a:rPr lang="en" sz="1400"/>
              <a:t> da </a:t>
            </a:r>
            <a:r>
              <a:rPr lang="en" sz="1400" err="1"/>
              <a:t>produção</a:t>
            </a:r>
            <a:endParaRPr lang="en" sz="1400"/>
          </a:p>
        </p:txBody>
      </p:sp>
      <p:pic>
        <p:nvPicPr>
          <p:cNvPr id="4" name="Espaço Reservado para Imagem 3" descr="Cajueiro Anão-Precoce Clone BRS 189 - Portal Embrapa">
            <a:extLst>
              <a:ext uri="{FF2B5EF4-FFF2-40B4-BE49-F238E27FC236}">
                <a16:creationId xmlns:a16="http://schemas.microsoft.com/office/drawing/2014/main" id="{8F1716D5-BEBD-9B7E-4404-7E4192E342D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6427" r="16427"/>
          <a:stretch/>
        </p:blipFill>
        <p:spPr>
          <a:xfrm>
            <a:off x="5890543" y="941870"/>
            <a:ext cx="2608200" cy="2608200"/>
          </a:xfrm>
        </p:spPr>
      </p:pic>
      <p:sp>
        <p:nvSpPr>
          <p:cNvPr id="3" name="Google Shape;984;p41">
            <a:extLst>
              <a:ext uri="{FF2B5EF4-FFF2-40B4-BE49-F238E27FC236}">
                <a16:creationId xmlns:a16="http://schemas.microsoft.com/office/drawing/2014/main" id="{8C0969B8-F201-2EBC-81FF-38D4C53A324D}"/>
              </a:ext>
            </a:extLst>
          </p:cNvPr>
          <p:cNvSpPr txBox="1">
            <a:spLocks/>
          </p:cNvSpPr>
          <p:nvPr/>
        </p:nvSpPr>
        <p:spPr>
          <a:xfrm>
            <a:off x="1493473" y="2382950"/>
            <a:ext cx="4276264" cy="60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37150" anchor="b" anchorCtr="0">
            <a:noAutofit/>
          </a:bodyPr>
          <a:lstStyle/>
          <a:p>
            <a:r>
              <a:rPr lang="en" b="1">
                <a:solidFill>
                  <a:schemeClr val="tx1"/>
                </a:solidFill>
                <a:latin typeface="Poppins"/>
              </a:rPr>
              <a:t>R$ 18.500/ha </a:t>
            </a:r>
            <a:r>
              <a:rPr lang="en" b="1" err="1">
                <a:solidFill>
                  <a:schemeClr val="tx1"/>
                </a:solidFill>
                <a:latin typeface="Poppins"/>
              </a:rPr>
              <a:t>por</a:t>
            </a:r>
            <a:r>
              <a:rPr lang="en" b="1">
                <a:solidFill>
                  <a:schemeClr val="tx1"/>
                </a:solidFill>
                <a:latin typeface="Poppins"/>
              </a:rPr>
              <a:t> Ano </a:t>
            </a:r>
          </a:p>
        </p:txBody>
      </p:sp>
      <p:sp>
        <p:nvSpPr>
          <p:cNvPr id="2" name="Google Shape;984;p41">
            <a:extLst>
              <a:ext uri="{FF2B5EF4-FFF2-40B4-BE49-F238E27FC236}">
                <a16:creationId xmlns:a16="http://schemas.microsoft.com/office/drawing/2014/main" id="{1444FFED-BAE0-F156-98F9-3859B901744A}"/>
              </a:ext>
            </a:extLst>
          </p:cNvPr>
          <p:cNvSpPr txBox="1">
            <a:spLocks/>
          </p:cNvSpPr>
          <p:nvPr/>
        </p:nvSpPr>
        <p:spPr>
          <a:xfrm>
            <a:off x="1401249" y="2838504"/>
            <a:ext cx="4575622" cy="91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37150" anchor="b" anchorCtr="0">
            <a:noAutofit/>
          </a:bodyPr>
          <a:lstStyle/>
          <a:p>
            <a:r>
              <a:rPr lang="en" b="1">
                <a:solidFill>
                  <a:schemeClr val="tx1"/>
                </a:solidFill>
                <a:latin typeface="Poppins"/>
              </a:rPr>
              <a:t> + </a:t>
            </a:r>
            <a:r>
              <a:rPr lang="en" b="1" err="1">
                <a:solidFill>
                  <a:schemeClr val="tx1"/>
                </a:solidFill>
                <a:latin typeface="Poppins"/>
              </a:rPr>
              <a:t>Criação</a:t>
            </a:r>
            <a:r>
              <a:rPr lang="en" b="1">
                <a:solidFill>
                  <a:schemeClr val="tx1"/>
                </a:solidFill>
                <a:latin typeface="Poppins"/>
              </a:rPr>
              <a:t> de Abelhas </a:t>
            </a:r>
            <a:endParaRPr lang="pt-BR">
              <a:solidFill>
                <a:schemeClr val="tx1"/>
              </a:solidFill>
              <a:latin typeface="Poppins"/>
            </a:endParaRPr>
          </a:p>
          <a:p>
            <a:r>
              <a:rPr lang="en" b="1">
                <a:solidFill>
                  <a:schemeClr val="tx1"/>
                </a:solidFill>
                <a:latin typeface="Poppins"/>
              </a:rPr>
              <a:t>  120 R$/Kg</a:t>
            </a:r>
          </a:p>
        </p:txBody>
      </p:sp>
      <p:sp>
        <p:nvSpPr>
          <p:cNvPr id="8" name="Google Shape;1005;p42">
            <a:extLst>
              <a:ext uri="{FF2B5EF4-FFF2-40B4-BE49-F238E27FC236}">
                <a16:creationId xmlns:a16="http://schemas.microsoft.com/office/drawing/2014/main" id="{2D1118BB-B24B-8291-448B-66DEEF13F10F}"/>
              </a:ext>
            </a:extLst>
          </p:cNvPr>
          <p:cNvSpPr txBox="1"/>
          <p:nvPr/>
        </p:nvSpPr>
        <p:spPr>
          <a:xfrm>
            <a:off x="5322627" y="4688723"/>
            <a:ext cx="3244253" cy="34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Poppins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Poppins"/>
                <a:ea typeface="Rubik"/>
                <a:cs typeface="Rubik"/>
              </a:rPr>
              <a:t>: </a:t>
            </a:r>
            <a:r>
              <a:rPr lang="en" sz="900" err="1">
                <a:solidFill>
                  <a:schemeClr val="dk1"/>
                </a:solidFill>
                <a:latin typeface="Poppins"/>
                <a:ea typeface="Rubik"/>
              </a:rPr>
              <a:t>Revista</a:t>
            </a:r>
            <a:r>
              <a:rPr lang="en" sz="900">
                <a:solidFill>
                  <a:schemeClr val="dk1"/>
                </a:solidFill>
                <a:latin typeface="Poppins"/>
                <a:ea typeface="Rubik"/>
              </a:rPr>
              <a:t> Econômica do Nordeste, Fortaleza, v.31,n.2p.178-187, abr-jun.2000</a:t>
            </a:r>
            <a:endParaRPr lang="en" sz="900">
              <a:solidFill>
                <a:schemeClr val="dk1"/>
              </a:solidFill>
              <a:latin typeface="Poppins"/>
              <a:ea typeface="Rubik"/>
              <a:cs typeface="Rubik"/>
            </a:endParaRPr>
          </a:p>
        </p:txBody>
      </p:sp>
      <p:pic>
        <p:nvPicPr>
          <p:cNvPr id="10" name="Gráfico 9" descr="Colmeia com preenchimento sólido">
            <a:extLst>
              <a:ext uri="{FF2B5EF4-FFF2-40B4-BE49-F238E27FC236}">
                <a16:creationId xmlns:a16="http://schemas.microsoft.com/office/drawing/2014/main" id="{421CDDEC-762C-60B0-2109-067C11FDA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586" y="3050220"/>
            <a:ext cx="540204" cy="540204"/>
          </a:xfrm>
          <a:prstGeom prst="rect">
            <a:avLst/>
          </a:prstGeom>
        </p:spPr>
      </p:pic>
      <p:pic>
        <p:nvPicPr>
          <p:cNvPr id="11" name="Gráfico 10" descr="Dinheiro com preenchimento sólido">
            <a:extLst>
              <a:ext uri="{FF2B5EF4-FFF2-40B4-BE49-F238E27FC236}">
                <a16:creationId xmlns:a16="http://schemas.microsoft.com/office/drawing/2014/main" id="{947ACF97-FD46-DFB0-147A-0C2FDF50E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014" y="2465113"/>
            <a:ext cx="438150" cy="438150"/>
          </a:xfrm>
          <a:prstGeom prst="rect">
            <a:avLst/>
          </a:prstGeom>
        </p:spPr>
      </p:pic>
      <p:sp>
        <p:nvSpPr>
          <p:cNvPr id="12" name="Google Shape;1005;p42">
            <a:extLst>
              <a:ext uri="{FF2B5EF4-FFF2-40B4-BE49-F238E27FC236}">
                <a16:creationId xmlns:a16="http://schemas.microsoft.com/office/drawing/2014/main" id="{AAA4FB05-1004-9119-CCD9-D68FC074BA64}"/>
              </a:ext>
            </a:extLst>
          </p:cNvPr>
          <p:cNvSpPr txBox="1"/>
          <p:nvPr/>
        </p:nvSpPr>
        <p:spPr>
          <a:xfrm>
            <a:off x="792861" y="4688722"/>
            <a:ext cx="2790852" cy="43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Poppins"/>
                <a:ea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Poppins"/>
                <a:ea typeface="Rubik"/>
              </a:rPr>
              <a:t>: Sell Out de </a:t>
            </a:r>
            <a:r>
              <a:rPr lang="en" sz="900" err="1">
                <a:solidFill>
                  <a:schemeClr val="dk1"/>
                </a:solidFill>
                <a:latin typeface="Poppins"/>
                <a:ea typeface="Rubik"/>
              </a:rPr>
              <a:t>produtos</a:t>
            </a:r>
            <a:r>
              <a:rPr lang="en" sz="900">
                <a:solidFill>
                  <a:schemeClr val="dk1"/>
                </a:solidFill>
                <a:latin typeface="Poppins"/>
                <a:ea typeface="Rubik"/>
              </a:rPr>
              <a:t> </a:t>
            </a:r>
            <a:r>
              <a:rPr lang="en" sz="900" err="1">
                <a:solidFill>
                  <a:schemeClr val="dk1"/>
                </a:solidFill>
                <a:latin typeface="Poppins"/>
                <a:ea typeface="Rubik"/>
              </a:rPr>
              <a:t>vendidos</a:t>
            </a:r>
            <a:r>
              <a:rPr lang="en" sz="900">
                <a:solidFill>
                  <a:schemeClr val="dk1"/>
                </a:solidFill>
                <a:latin typeface="Poppins"/>
                <a:ea typeface="Rubik"/>
              </a:rPr>
              <a:t> online (Grupo Pão de Açúcar)</a:t>
            </a:r>
            <a:endParaRPr lang="en">
              <a:solidFill>
                <a:schemeClr val="dk1"/>
              </a:solidFill>
            </a:endParaRPr>
          </a:p>
        </p:txBody>
      </p:sp>
      <p:sp>
        <p:nvSpPr>
          <p:cNvPr id="14" name="Google Shape;705;p33">
            <a:extLst>
              <a:ext uri="{FF2B5EF4-FFF2-40B4-BE49-F238E27FC236}">
                <a16:creationId xmlns:a16="http://schemas.microsoft.com/office/drawing/2014/main" id="{51E25C88-ED03-564A-A08D-EE0994FD8CDC}"/>
              </a:ext>
            </a:extLst>
          </p:cNvPr>
          <p:cNvSpPr txBox="1">
            <a:spLocks/>
          </p:cNvSpPr>
          <p:nvPr/>
        </p:nvSpPr>
        <p:spPr>
          <a:xfrm>
            <a:off x="1286312" y="513113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2200" b="1">
                <a:solidFill>
                  <a:schemeClr val="tx1"/>
                </a:solidFill>
                <a:latin typeface="Poppins"/>
              </a:rPr>
              <a:t>Sinergia</a:t>
            </a:r>
          </a:p>
        </p:txBody>
      </p:sp>
      <p:grpSp>
        <p:nvGrpSpPr>
          <p:cNvPr id="31" name="Google Shape;713;p33">
            <a:extLst>
              <a:ext uri="{FF2B5EF4-FFF2-40B4-BE49-F238E27FC236}">
                <a16:creationId xmlns:a16="http://schemas.microsoft.com/office/drawing/2014/main" id="{DA338EFF-BFD1-FE54-92BC-DE6CFA6A3048}"/>
              </a:ext>
            </a:extLst>
          </p:cNvPr>
          <p:cNvGrpSpPr/>
          <p:nvPr/>
        </p:nvGrpSpPr>
        <p:grpSpPr>
          <a:xfrm>
            <a:off x="879029" y="572588"/>
            <a:ext cx="334912" cy="374350"/>
            <a:chOff x="1476150" y="238125"/>
            <a:chExt cx="4677525" cy="5228350"/>
          </a:xfrm>
        </p:grpSpPr>
        <p:sp>
          <p:nvSpPr>
            <p:cNvPr id="16" name="Google Shape;714;p33">
              <a:extLst>
                <a:ext uri="{FF2B5EF4-FFF2-40B4-BE49-F238E27FC236}">
                  <a16:creationId xmlns:a16="http://schemas.microsoft.com/office/drawing/2014/main" id="{7C452B96-CAAE-F91B-0487-125B5358B329}"/>
                </a:ext>
              </a:extLst>
            </p:cNvPr>
            <p:cNvSpPr/>
            <p:nvPr/>
          </p:nvSpPr>
          <p:spPr>
            <a:xfrm>
              <a:off x="1476150" y="4445650"/>
              <a:ext cx="1511600" cy="1020825"/>
            </a:xfrm>
            <a:custGeom>
              <a:avLst/>
              <a:gdLst/>
              <a:ahLst/>
              <a:cxnLst/>
              <a:rect l="l" t="t" r="r" b="b"/>
              <a:pathLst>
                <a:path w="60464" h="40833" extrusionOk="0">
                  <a:moveTo>
                    <a:pt x="14803" y="1"/>
                  </a:moveTo>
                  <a:cubicBezTo>
                    <a:pt x="10857" y="1"/>
                    <a:pt x="7132" y="1545"/>
                    <a:pt x="4338" y="4339"/>
                  </a:cubicBezTo>
                  <a:cubicBezTo>
                    <a:pt x="1544" y="7133"/>
                    <a:pt x="0" y="10858"/>
                    <a:pt x="25" y="14780"/>
                  </a:cubicBezTo>
                  <a:lnTo>
                    <a:pt x="49" y="28921"/>
                  </a:lnTo>
                  <a:cubicBezTo>
                    <a:pt x="49" y="31200"/>
                    <a:pt x="1324" y="33308"/>
                    <a:pt x="3358" y="34362"/>
                  </a:cubicBezTo>
                  <a:cubicBezTo>
                    <a:pt x="11617" y="38602"/>
                    <a:pt x="20906" y="40832"/>
                    <a:pt x="30244" y="40832"/>
                  </a:cubicBezTo>
                  <a:cubicBezTo>
                    <a:pt x="39582" y="40832"/>
                    <a:pt x="48871" y="38602"/>
                    <a:pt x="57130" y="34362"/>
                  </a:cubicBezTo>
                  <a:cubicBezTo>
                    <a:pt x="59164" y="33308"/>
                    <a:pt x="60439" y="31200"/>
                    <a:pt x="60439" y="28921"/>
                  </a:cubicBezTo>
                  <a:lnTo>
                    <a:pt x="60463" y="14804"/>
                  </a:lnTo>
                  <a:cubicBezTo>
                    <a:pt x="60463" y="10907"/>
                    <a:pt x="58944" y="7206"/>
                    <a:pt x="56150" y="4412"/>
                  </a:cubicBezTo>
                  <a:cubicBezTo>
                    <a:pt x="53356" y="1618"/>
                    <a:pt x="49483" y="25"/>
                    <a:pt x="45562" y="25"/>
                  </a:cubicBezTo>
                  <a:cubicBezTo>
                    <a:pt x="40464" y="25"/>
                    <a:pt x="19877" y="1"/>
                    <a:pt x="14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5;p33">
              <a:extLst>
                <a:ext uri="{FF2B5EF4-FFF2-40B4-BE49-F238E27FC236}">
                  <a16:creationId xmlns:a16="http://schemas.microsoft.com/office/drawing/2014/main" id="{6452F162-C966-CC42-776E-039B716D8A30}"/>
                </a:ext>
              </a:extLst>
            </p:cNvPr>
            <p:cNvSpPr/>
            <p:nvPr/>
          </p:nvSpPr>
          <p:spPr>
            <a:xfrm>
              <a:off x="1682625" y="3212875"/>
              <a:ext cx="1099250" cy="1099225"/>
            </a:xfrm>
            <a:custGeom>
              <a:avLst/>
              <a:gdLst/>
              <a:ahLst/>
              <a:cxnLst/>
              <a:rect l="l" t="t" r="r" b="b"/>
              <a:pathLst>
                <a:path w="43970" h="43969" extrusionOk="0">
                  <a:moveTo>
                    <a:pt x="21985" y="0"/>
                  </a:moveTo>
                  <a:cubicBezTo>
                    <a:pt x="9853" y="0"/>
                    <a:pt x="1" y="9853"/>
                    <a:pt x="1" y="21984"/>
                  </a:cubicBezTo>
                  <a:cubicBezTo>
                    <a:pt x="1" y="34092"/>
                    <a:pt x="9853" y="43969"/>
                    <a:pt x="21985" y="43969"/>
                  </a:cubicBezTo>
                  <a:cubicBezTo>
                    <a:pt x="34092" y="43969"/>
                    <a:pt x="43969" y="34092"/>
                    <a:pt x="43969" y="21984"/>
                  </a:cubicBezTo>
                  <a:cubicBezTo>
                    <a:pt x="43969" y="9853"/>
                    <a:pt x="34092" y="0"/>
                    <a:pt x="21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6;p33">
              <a:extLst>
                <a:ext uri="{FF2B5EF4-FFF2-40B4-BE49-F238E27FC236}">
                  <a16:creationId xmlns:a16="http://schemas.microsoft.com/office/drawing/2014/main" id="{ABEFF5B9-DCD4-3B4B-94CE-DE01812A4214}"/>
                </a:ext>
              </a:extLst>
            </p:cNvPr>
            <p:cNvSpPr/>
            <p:nvPr/>
          </p:nvSpPr>
          <p:spPr>
            <a:xfrm>
              <a:off x="4642050" y="4445650"/>
              <a:ext cx="1511625" cy="1020825"/>
            </a:xfrm>
            <a:custGeom>
              <a:avLst/>
              <a:gdLst/>
              <a:ahLst/>
              <a:cxnLst/>
              <a:rect l="l" t="t" r="r" b="b"/>
              <a:pathLst>
                <a:path w="60465" h="40833" extrusionOk="0">
                  <a:moveTo>
                    <a:pt x="14780" y="1"/>
                  </a:moveTo>
                  <a:cubicBezTo>
                    <a:pt x="10834" y="1"/>
                    <a:pt x="7108" y="1545"/>
                    <a:pt x="4314" y="4339"/>
                  </a:cubicBezTo>
                  <a:cubicBezTo>
                    <a:pt x="1520" y="7133"/>
                    <a:pt x="1" y="10858"/>
                    <a:pt x="1" y="14780"/>
                  </a:cubicBezTo>
                  <a:lnTo>
                    <a:pt x="25" y="28921"/>
                  </a:lnTo>
                  <a:cubicBezTo>
                    <a:pt x="25" y="31200"/>
                    <a:pt x="1300" y="33308"/>
                    <a:pt x="3359" y="34362"/>
                  </a:cubicBezTo>
                  <a:cubicBezTo>
                    <a:pt x="11594" y="38602"/>
                    <a:pt x="20882" y="40832"/>
                    <a:pt x="30220" y="40832"/>
                  </a:cubicBezTo>
                  <a:cubicBezTo>
                    <a:pt x="39558" y="40832"/>
                    <a:pt x="48847" y="38602"/>
                    <a:pt x="57106" y="34362"/>
                  </a:cubicBezTo>
                  <a:cubicBezTo>
                    <a:pt x="59141" y="33308"/>
                    <a:pt x="60415" y="31200"/>
                    <a:pt x="60440" y="28921"/>
                  </a:cubicBezTo>
                  <a:lnTo>
                    <a:pt x="60440" y="14804"/>
                  </a:lnTo>
                  <a:cubicBezTo>
                    <a:pt x="60464" y="10907"/>
                    <a:pt x="58920" y="7206"/>
                    <a:pt x="56126" y="4412"/>
                  </a:cubicBezTo>
                  <a:cubicBezTo>
                    <a:pt x="53332" y="1618"/>
                    <a:pt x="49460" y="25"/>
                    <a:pt x="45538" y="25"/>
                  </a:cubicBezTo>
                  <a:cubicBezTo>
                    <a:pt x="40440" y="25"/>
                    <a:pt x="19878" y="1"/>
                    <a:pt x="14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7;p33">
              <a:extLst>
                <a:ext uri="{FF2B5EF4-FFF2-40B4-BE49-F238E27FC236}">
                  <a16:creationId xmlns:a16="http://schemas.microsoft.com/office/drawing/2014/main" id="{60FC50AA-CE8D-6FE1-3714-5B9E030F200F}"/>
                </a:ext>
              </a:extLst>
            </p:cNvPr>
            <p:cNvSpPr/>
            <p:nvPr/>
          </p:nvSpPr>
          <p:spPr>
            <a:xfrm>
              <a:off x="4847925" y="3212875"/>
              <a:ext cx="1099250" cy="1099225"/>
            </a:xfrm>
            <a:custGeom>
              <a:avLst/>
              <a:gdLst/>
              <a:ahLst/>
              <a:cxnLst/>
              <a:rect l="l" t="t" r="r" b="b"/>
              <a:pathLst>
                <a:path w="43970" h="43969" extrusionOk="0">
                  <a:moveTo>
                    <a:pt x="21985" y="0"/>
                  </a:moveTo>
                  <a:cubicBezTo>
                    <a:pt x="9853" y="0"/>
                    <a:pt x="1" y="9853"/>
                    <a:pt x="1" y="21984"/>
                  </a:cubicBezTo>
                  <a:cubicBezTo>
                    <a:pt x="1" y="34092"/>
                    <a:pt x="9853" y="43969"/>
                    <a:pt x="21985" y="43969"/>
                  </a:cubicBezTo>
                  <a:cubicBezTo>
                    <a:pt x="34093" y="43969"/>
                    <a:pt x="43970" y="34092"/>
                    <a:pt x="43970" y="21984"/>
                  </a:cubicBezTo>
                  <a:cubicBezTo>
                    <a:pt x="43970" y="9853"/>
                    <a:pt x="34093" y="0"/>
                    <a:pt x="21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8;p33">
              <a:extLst>
                <a:ext uri="{FF2B5EF4-FFF2-40B4-BE49-F238E27FC236}">
                  <a16:creationId xmlns:a16="http://schemas.microsoft.com/office/drawing/2014/main" id="{FE861703-BC1F-0DE7-3229-CF09053E0D9E}"/>
                </a:ext>
              </a:extLst>
            </p:cNvPr>
            <p:cNvSpPr/>
            <p:nvPr/>
          </p:nvSpPr>
          <p:spPr>
            <a:xfrm>
              <a:off x="3661100" y="238125"/>
              <a:ext cx="306375" cy="487125"/>
            </a:xfrm>
            <a:custGeom>
              <a:avLst/>
              <a:gdLst/>
              <a:ahLst/>
              <a:cxnLst/>
              <a:rect l="l" t="t" r="r" b="b"/>
              <a:pathLst>
                <a:path w="12255" h="19485" extrusionOk="0">
                  <a:moveTo>
                    <a:pt x="6128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3357"/>
                  </a:lnTo>
                  <a:cubicBezTo>
                    <a:pt x="0" y="16739"/>
                    <a:pt x="2745" y="19484"/>
                    <a:pt x="6128" y="19484"/>
                  </a:cubicBezTo>
                  <a:cubicBezTo>
                    <a:pt x="9510" y="19484"/>
                    <a:pt x="12255" y="16739"/>
                    <a:pt x="12255" y="13357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9;p33">
              <a:extLst>
                <a:ext uri="{FF2B5EF4-FFF2-40B4-BE49-F238E27FC236}">
                  <a16:creationId xmlns:a16="http://schemas.microsoft.com/office/drawing/2014/main" id="{1FFBD00E-E93E-D228-BE64-90C00E3336BA}"/>
                </a:ext>
              </a:extLst>
            </p:cNvPr>
            <p:cNvSpPr/>
            <p:nvPr/>
          </p:nvSpPr>
          <p:spPr>
            <a:xfrm>
              <a:off x="5036650" y="1795025"/>
              <a:ext cx="487150" cy="306400"/>
            </a:xfrm>
            <a:custGeom>
              <a:avLst/>
              <a:gdLst/>
              <a:ahLst/>
              <a:cxnLst/>
              <a:rect l="l" t="t" r="r" b="b"/>
              <a:pathLst>
                <a:path w="19486" h="12256" extrusionOk="0">
                  <a:moveTo>
                    <a:pt x="6128" y="1"/>
                  </a:moveTo>
                  <a:cubicBezTo>
                    <a:pt x="2746" y="1"/>
                    <a:pt x="1" y="2721"/>
                    <a:pt x="1" y="6128"/>
                  </a:cubicBezTo>
                  <a:cubicBezTo>
                    <a:pt x="1" y="9510"/>
                    <a:pt x="2746" y="12255"/>
                    <a:pt x="6128" y="12255"/>
                  </a:cubicBezTo>
                  <a:lnTo>
                    <a:pt x="13358" y="12255"/>
                  </a:lnTo>
                  <a:cubicBezTo>
                    <a:pt x="16765" y="12255"/>
                    <a:pt x="19485" y="9510"/>
                    <a:pt x="19485" y="6128"/>
                  </a:cubicBezTo>
                  <a:cubicBezTo>
                    <a:pt x="19485" y="2721"/>
                    <a:pt x="16765" y="1"/>
                    <a:pt x="13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20;p33">
              <a:extLst>
                <a:ext uri="{FF2B5EF4-FFF2-40B4-BE49-F238E27FC236}">
                  <a16:creationId xmlns:a16="http://schemas.microsoft.com/office/drawing/2014/main" id="{1AE5D975-6DFC-304A-55C0-7617CFA74B00}"/>
                </a:ext>
              </a:extLst>
            </p:cNvPr>
            <p:cNvSpPr/>
            <p:nvPr/>
          </p:nvSpPr>
          <p:spPr>
            <a:xfrm>
              <a:off x="2104175" y="1795025"/>
              <a:ext cx="487150" cy="306400"/>
            </a:xfrm>
            <a:custGeom>
              <a:avLst/>
              <a:gdLst/>
              <a:ahLst/>
              <a:cxnLst/>
              <a:rect l="l" t="t" r="r" b="b"/>
              <a:pathLst>
                <a:path w="19486" h="12256" extrusionOk="0">
                  <a:moveTo>
                    <a:pt x="6128" y="1"/>
                  </a:moveTo>
                  <a:cubicBezTo>
                    <a:pt x="2746" y="1"/>
                    <a:pt x="1" y="2721"/>
                    <a:pt x="1" y="6128"/>
                  </a:cubicBezTo>
                  <a:cubicBezTo>
                    <a:pt x="1" y="9510"/>
                    <a:pt x="2746" y="12255"/>
                    <a:pt x="6128" y="12255"/>
                  </a:cubicBezTo>
                  <a:lnTo>
                    <a:pt x="13358" y="12255"/>
                  </a:lnTo>
                  <a:cubicBezTo>
                    <a:pt x="16740" y="12255"/>
                    <a:pt x="19485" y="9510"/>
                    <a:pt x="19485" y="6128"/>
                  </a:cubicBezTo>
                  <a:cubicBezTo>
                    <a:pt x="19485" y="2721"/>
                    <a:pt x="16740" y="1"/>
                    <a:pt x="13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1;p33">
              <a:extLst>
                <a:ext uri="{FF2B5EF4-FFF2-40B4-BE49-F238E27FC236}">
                  <a16:creationId xmlns:a16="http://schemas.microsoft.com/office/drawing/2014/main" id="{FDF4E47D-191B-2B1C-96E0-F0CCBF61A8DD}"/>
                </a:ext>
              </a:extLst>
            </p:cNvPr>
            <p:cNvSpPr/>
            <p:nvPr/>
          </p:nvSpPr>
          <p:spPr>
            <a:xfrm>
              <a:off x="2291050" y="101655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7007" y="1"/>
                  </a:moveTo>
                  <a:cubicBezTo>
                    <a:pt x="4886" y="1"/>
                    <a:pt x="2826" y="1097"/>
                    <a:pt x="1692" y="3053"/>
                  </a:cubicBezTo>
                  <a:cubicBezTo>
                    <a:pt x="1" y="5994"/>
                    <a:pt x="1006" y="9744"/>
                    <a:pt x="3947" y="11435"/>
                  </a:cubicBezTo>
                  <a:lnTo>
                    <a:pt x="10196" y="15038"/>
                  </a:lnTo>
                  <a:cubicBezTo>
                    <a:pt x="11177" y="15601"/>
                    <a:pt x="12231" y="15871"/>
                    <a:pt x="13260" y="15871"/>
                  </a:cubicBezTo>
                  <a:cubicBezTo>
                    <a:pt x="15368" y="15871"/>
                    <a:pt x="17426" y="14768"/>
                    <a:pt x="18578" y="12807"/>
                  </a:cubicBezTo>
                  <a:cubicBezTo>
                    <a:pt x="20270" y="9866"/>
                    <a:pt x="19265" y="6116"/>
                    <a:pt x="16324" y="4425"/>
                  </a:cubicBezTo>
                  <a:lnTo>
                    <a:pt x="10074" y="822"/>
                  </a:lnTo>
                  <a:cubicBezTo>
                    <a:pt x="9105" y="265"/>
                    <a:pt x="8048" y="1"/>
                    <a:pt x="7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2;p33">
              <a:extLst>
                <a:ext uri="{FF2B5EF4-FFF2-40B4-BE49-F238E27FC236}">
                  <a16:creationId xmlns:a16="http://schemas.microsoft.com/office/drawing/2014/main" id="{3DF96FF1-176C-7131-F527-810B5F2F67FF}"/>
                </a:ext>
              </a:extLst>
            </p:cNvPr>
            <p:cNvSpPr/>
            <p:nvPr/>
          </p:nvSpPr>
          <p:spPr>
            <a:xfrm>
              <a:off x="2860875" y="446725"/>
              <a:ext cx="440575" cy="462950"/>
            </a:xfrm>
            <a:custGeom>
              <a:avLst/>
              <a:gdLst/>
              <a:ahLst/>
              <a:cxnLst/>
              <a:rect l="l" t="t" r="r" b="b"/>
              <a:pathLst>
                <a:path w="17623" h="18518" extrusionOk="0">
                  <a:moveTo>
                    <a:pt x="6997" y="1"/>
                  </a:moveTo>
                  <a:cubicBezTo>
                    <a:pt x="5959" y="1"/>
                    <a:pt x="4908" y="265"/>
                    <a:pt x="3947" y="822"/>
                  </a:cubicBezTo>
                  <a:cubicBezTo>
                    <a:pt x="1006" y="2513"/>
                    <a:pt x="1" y="6263"/>
                    <a:pt x="1692" y="9180"/>
                  </a:cubicBezTo>
                  <a:lnTo>
                    <a:pt x="5319" y="15454"/>
                  </a:lnTo>
                  <a:cubicBezTo>
                    <a:pt x="6447" y="17415"/>
                    <a:pt x="8505" y="18518"/>
                    <a:pt x="10613" y="18518"/>
                  </a:cubicBezTo>
                  <a:cubicBezTo>
                    <a:pt x="11667" y="18518"/>
                    <a:pt x="12721" y="18248"/>
                    <a:pt x="13677" y="17684"/>
                  </a:cubicBezTo>
                  <a:cubicBezTo>
                    <a:pt x="16618" y="15993"/>
                    <a:pt x="17623" y="12243"/>
                    <a:pt x="15932" y="9327"/>
                  </a:cubicBezTo>
                  <a:lnTo>
                    <a:pt x="12304" y="3053"/>
                  </a:lnTo>
                  <a:cubicBezTo>
                    <a:pt x="11170" y="1097"/>
                    <a:pt x="9111" y="1"/>
                    <a:pt x="6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3;p33">
              <a:extLst>
                <a:ext uri="{FF2B5EF4-FFF2-40B4-BE49-F238E27FC236}">
                  <a16:creationId xmlns:a16="http://schemas.microsoft.com/office/drawing/2014/main" id="{7113A181-CDDD-3A7E-C61C-5D9AA1DB2C42}"/>
                </a:ext>
              </a:extLst>
            </p:cNvPr>
            <p:cNvSpPr/>
            <p:nvPr/>
          </p:nvSpPr>
          <p:spPr>
            <a:xfrm>
              <a:off x="4327125" y="446725"/>
              <a:ext cx="440575" cy="462950"/>
            </a:xfrm>
            <a:custGeom>
              <a:avLst/>
              <a:gdLst/>
              <a:ahLst/>
              <a:cxnLst/>
              <a:rect l="l" t="t" r="r" b="b"/>
              <a:pathLst>
                <a:path w="17623" h="18518" extrusionOk="0">
                  <a:moveTo>
                    <a:pt x="10626" y="1"/>
                  </a:moveTo>
                  <a:cubicBezTo>
                    <a:pt x="8513" y="1"/>
                    <a:pt x="6453" y="1097"/>
                    <a:pt x="5319" y="3053"/>
                  </a:cubicBezTo>
                  <a:lnTo>
                    <a:pt x="1692" y="9327"/>
                  </a:lnTo>
                  <a:cubicBezTo>
                    <a:pt x="0" y="12243"/>
                    <a:pt x="1005" y="15993"/>
                    <a:pt x="3946" y="17684"/>
                  </a:cubicBezTo>
                  <a:cubicBezTo>
                    <a:pt x="4902" y="18248"/>
                    <a:pt x="5956" y="18518"/>
                    <a:pt x="6985" y="18518"/>
                  </a:cubicBezTo>
                  <a:cubicBezTo>
                    <a:pt x="9118" y="18518"/>
                    <a:pt x="11176" y="17415"/>
                    <a:pt x="12304" y="15454"/>
                  </a:cubicBezTo>
                  <a:lnTo>
                    <a:pt x="15931" y="9180"/>
                  </a:lnTo>
                  <a:cubicBezTo>
                    <a:pt x="17622" y="6263"/>
                    <a:pt x="16617" y="2513"/>
                    <a:pt x="13676" y="822"/>
                  </a:cubicBezTo>
                  <a:cubicBezTo>
                    <a:pt x="12716" y="265"/>
                    <a:pt x="11664" y="1"/>
                    <a:pt x="1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4;p33">
              <a:extLst>
                <a:ext uri="{FF2B5EF4-FFF2-40B4-BE49-F238E27FC236}">
                  <a16:creationId xmlns:a16="http://schemas.microsoft.com/office/drawing/2014/main" id="{55189286-51B1-DAB4-18F6-17FC1676A0A7}"/>
                </a:ext>
              </a:extLst>
            </p:cNvPr>
            <p:cNvSpPr/>
            <p:nvPr/>
          </p:nvSpPr>
          <p:spPr>
            <a:xfrm>
              <a:off x="4830775" y="101655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13258" y="1"/>
                  </a:moveTo>
                  <a:cubicBezTo>
                    <a:pt x="12219" y="1"/>
                    <a:pt x="11165" y="265"/>
                    <a:pt x="10196" y="822"/>
                  </a:cubicBezTo>
                  <a:lnTo>
                    <a:pt x="3947" y="4425"/>
                  </a:lnTo>
                  <a:cubicBezTo>
                    <a:pt x="1005" y="6116"/>
                    <a:pt x="1" y="9866"/>
                    <a:pt x="1692" y="12807"/>
                  </a:cubicBezTo>
                  <a:cubicBezTo>
                    <a:pt x="2819" y="14768"/>
                    <a:pt x="4878" y="15871"/>
                    <a:pt x="7010" y="15871"/>
                  </a:cubicBezTo>
                  <a:cubicBezTo>
                    <a:pt x="8039" y="15871"/>
                    <a:pt x="9093" y="15601"/>
                    <a:pt x="10074" y="15038"/>
                  </a:cubicBezTo>
                  <a:lnTo>
                    <a:pt x="16323" y="11435"/>
                  </a:lnTo>
                  <a:cubicBezTo>
                    <a:pt x="19265" y="9744"/>
                    <a:pt x="20269" y="5994"/>
                    <a:pt x="18578" y="3053"/>
                  </a:cubicBezTo>
                  <a:cubicBezTo>
                    <a:pt x="17428" y="1097"/>
                    <a:pt x="15374" y="1"/>
                    <a:pt x="13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5;p33">
              <a:extLst>
                <a:ext uri="{FF2B5EF4-FFF2-40B4-BE49-F238E27FC236}">
                  <a16:creationId xmlns:a16="http://schemas.microsoft.com/office/drawing/2014/main" id="{0B9DED59-85B2-CC27-080A-2B55537219AB}"/>
                </a:ext>
              </a:extLst>
            </p:cNvPr>
            <p:cNvSpPr/>
            <p:nvPr/>
          </p:nvSpPr>
          <p:spPr>
            <a:xfrm>
              <a:off x="4830775" y="248280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7006" y="0"/>
                  </a:moveTo>
                  <a:cubicBezTo>
                    <a:pt x="4886" y="0"/>
                    <a:pt x="2826" y="1096"/>
                    <a:pt x="1692" y="3052"/>
                  </a:cubicBezTo>
                  <a:cubicBezTo>
                    <a:pt x="1" y="5993"/>
                    <a:pt x="1005" y="9743"/>
                    <a:pt x="3947" y="11434"/>
                  </a:cubicBezTo>
                  <a:lnTo>
                    <a:pt x="10196" y="15037"/>
                  </a:lnTo>
                  <a:cubicBezTo>
                    <a:pt x="11152" y="15601"/>
                    <a:pt x="12206" y="15870"/>
                    <a:pt x="13260" y="15870"/>
                  </a:cubicBezTo>
                  <a:cubicBezTo>
                    <a:pt x="15368" y="15870"/>
                    <a:pt x="17426" y="14767"/>
                    <a:pt x="18578" y="12807"/>
                  </a:cubicBezTo>
                  <a:cubicBezTo>
                    <a:pt x="20269" y="9866"/>
                    <a:pt x="19265" y="6116"/>
                    <a:pt x="16323" y="4425"/>
                  </a:cubicBezTo>
                  <a:lnTo>
                    <a:pt x="10074" y="822"/>
                  </a:lnTo>
                  <a:cubicBezTo>
                    <a:pt x="9105" y="265"/>
                    <a:pt x="8048" y="0"/>
                    <a:pt x="7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6;p33">
              <a:extLst>
                <a:ext uri="{FF2B5EF4-FFF2-40B4-BE49-F238E27FC236}">
                  <a16:creationId xmlns:a16="http://schemas.microsoft.com/office/drawing/2014/main" id="{0226DEC7-8B38-762F-F250-617CAA435DE3}"/>
                </a:ext>
              </a:extLst>
            </p:cNvPr>
            <p:cNvSpPr/>
            <p:nvPr/>
          </p:nvSpPr>
          <p:spPr>
            <a:xfrm>
              <a:off x="2291050" y="248280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13264" y="0"/>
                  </a:moveTo>
                  <a:cubicBezTo>
                    <a:pt x="12222" y="0"/>
                    <a:pt x="11165" y="265"/>
                    <a:pt x="10196" y="822"/>
                  </a:cubicBezTo>
                  <a:lnTo>
                    <a:pt x="3947" y="4425"/>
                  </a:lnTo>
                  <a:cubicBezTo>
                    <a:pt x="1006" y="6116"/>
                    <a:pt x="1" y="9866"/>
                    <a:pt x="1692" y="12807"/>
                  </a:cubicBezTo>
                  <a:cubicBezTo>
                    <a:pt x="2844" y="14767"/>
                    <a:pt x="4903" y="15870"/>
                    <a:pt x="7010" y="15870"/>
                  </a:cubicBezTo>
                  <a:cubicBezTo>
                    <a:pt x="8040" y="15870"/>
                    <a:pt x="9094" y="15601"/>
                    <a:pt x="10074" y="15037"/>
                  </a:cubicBezTo>
                  <a:lnTo>
                    <a:pt x="16324" y="11434"/>
                  </a:lnTo>
                  <a:cubicBezTo>
                    <a:pt x="19265" y="9743"/>
                    <a:pt x="20270" y="5993"/>
                    <a:pt x="18578" y="3052"/>
                  </a:cubicBezTo>
                  <a:cubicBezTo>
                    <a:pt x="17444" y="1096"/>
                    <a:pt x="15385" y="0"/>
                    <a:pt x="13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7;p33">
              <a:extLst>
                <a:ext uri="{FF2B5EF4-FFF2-40B4-BE49-F238E27FC236}">
                  <a16:creationId xmlns:a16="http://schemas.microsoft.com/office/drawing/2014/main" id="{C6C10503-CBBC-9E6D-3D92-38E4E32FEBE7}"/>
                </a:ext>
              </a:extLst>
            </p:cNvPr>
            <p:cNvSpPr/>
            <p:nvPr/>
          </p:nvSpPr>
          <p:spPr>
            <a:xfrm>
              <a:off x="2683800" y="814675"/>
              <a:ext cx="2260975" cy="2139650"/>
            </a:xfrm>
            <a:custGeom>
              <a:avLst/>
              <a:gdLst/>
              <a:ahLst/>
              <a:cxnLst/>
              <a:rect l="l" t="t" r="r" b="b"/>
              <a:pathLst>
                <a:path w="90439" h="85586" extrusionOk="0">
                  <a:moveTo>
                    <a:pt x="45220" y="1"/>
                  </a:moveTo>
                  <a:cubicBezTo>
                    <a:pt x="20270" y="1"/>
                    <a:pt x="1" y="20294"/>
                    <a:pt x="1" y="45219"/>
                  </a:cubicBezTo>
                  <a:cubicBezTo>
                    <a:pt x="1" y="61812"/>
                    <a:pt x="9045" y="77056"/>
                    <a:pt x="23627" y="84973"/>
                  </a:cubicBezTo>
                  <a:cubicBezTo>
                    <a:pt x="23946" y="85144"/>
                    <a:pt x="24167" y="85365"/>
                    <a:pt x="24338" y="85585"/>
                  </a:cubicBezTo>
                  <a:lnTo>
                    <a:pt x="39166" y="85585"/>
                  </a:lnTo>
                  <a:cubicBezTo>
                    <a:pt x="39117" y="85291"/>
                    <a:pt x="39092" y="84973"/>
                    <a:pt x="39092" y="84654"/>
                  </a:cubicBezTo>
                  <a:lnTo>
                    <a:pt x="39092" y="57033"/>
                  </a:lnTo>
                  <a:lnTo>
                    <a:pt x="31813" y="49754"/>
                  </a:lnTo>
                  <a:cubicBezTo>
                    <a:pt x="29436" y="47352"/>
                    <a:pt x="29436" y="43479"/>
                    <a:pt x="31813" y="41077"/>
                  </a:cubicBezTo>
                  <a:cubicBezTo>
                    <a:pt x="33014" y="39889"/>
                    <a:pt x="34583" y="39294"/>
                    <a:pt x="36151" y="39294"/>
                  </a:cubicBezTo>
                  <a:cubicBezTo>
                    <a:pt x="37720" y="39294"/>
                    <a:pt x="39288" y="39889"/>
                    <a:pt x="40489" y="41077"/>
                  </a:cubicBezTo>
                  <a:lnTo>
                    <a:pt x="45220" y="45808"/>
                  </a:lnTo>
                  <a:lnTo>
                    <a:pt x="49950" y="41077"/>
                  </a:lnTo>
                  <a:cubicBezTo>
                    <a:pt x="51138" y="39889"/>
                    <a:pt x="52707" y="39294"/>
                    <a:pt x="54276" y="39294"/>
                  </a:cubicBezTo>
                  <a:cubicBezTo>
                    <a:pt x="55844" y="39294"/>
                    <a:pt x="57413" y="39889"/>
                    <a:pt x="58601" y="41077"/>
                  </a:cubicBezTo>
                  <a:cubicBezTo>
                    <a:pt x="61003" y="43479"/>
                    <a:pt x="61003" y="47352"/>
                    <a:pt x="58601" y="49754"/>
                  </a:cubicBezTo>
                  <a:lnTo>
                    <a:pt x="51347" y="57033"/>
                  </a:lnTo>
                  <a:lnTo>
                    <a:pt x="51347" y="84654"/>
                  </a:lnTo>
                  <a:cubicBezTo>
                    <a:pt x="51347" y="84973"/>
                    <a:pt x="51322" y="85291"/>
                    <a:pt x="51273" y="85585"/>
                  </a:cubicBezTo>
                  <a:lnTo>
                    <a:pt x="66101" y="85585"/>
                  </a:lnTo>
                  <a:cubicBezTo>
                    <a:pt x="66273" y="85365"/>
                    <a:pt x="66493" y="85144"/>
                    <a:pt x="66812" y="84973"/>
                  </a:cubicBezTo>
                  <a:cubicBezTo>
                    <a:pt x="81395" y="77056"/>
                    <a:pt x="90438" y="61812"/>
                    <a:pt x="90438" y="45219"/>
                  </a:cubicBezTo>
                  <a:cubicBezTo>
                    <a:pt x="90438" y="20294"/>
                    <a:pt x="70145" y="1"/>
                    <a:pt x="45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8;p33">
              <a:extLst>
                <a:ext uri="{FF2B5EF4-FFF2-40B4-BE49-F238E27FC236}">
                  <a16:creationId xmlns:a16="http://schemas.microsoft.com/office/drawing/2014/main" id="{CE54D309-49AA-ABC8-F185-11CDEE560D4E}"/>
                </a:ext>
              </a:extLst>
            </p:cNvPr>
            <p:cNvSpPr/>
            <p:nvPr/>
          </p:nvSpPr>
          <p:spPr>
            <a:xfrm>
              <a:off x="3299600" y="3260650"/>
              <a:ext cx="1029375" cy="511050"/>
            </a:xfrm>
            <a:custGeom>
              <a:avLst/>
              <a:gdLst/>
              <a:ahLst/>
              <a:cxnLst/>
              <a:rect l="l" t="t" r="r" b="b"/>
              <a:pathLst>
                <a:path w="41175" h="20442" extrusionOk="0">
                  <a:moveTo>
                    <a:pt x="0" y="1"/>
                  </a:moveTo>
                  <a:cubicBezTo>
                    <a:pt x="98" y="11299"/>
                    <a:pt x="9289" y="20441"/>
                    <a:pt x="20588" y="20441"/>
                  </a:cubicBezTo>
                  <a:cubicBezTo>
                    <a:pt x="31886" y="20441"/>
                    <a:pt x="41077" y="11299"/>
                    <a:pt x="4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745;p33">
            <a:extLst>
              <a:ext uri="{FF2B5EF4-FFF2-40B4-BE49-F238E27FC236}">
                <a16:creationId xmlns:a16="http://schemas.microsoft.com/office/drawing/2014/main" id="{DA07ADA0-94FC-8702-382F-FE4F1819FA87}"/>
              </a:ext>
            </a:extLst>
          </p:cNvPr>
          <p:cNvSpPr/>
          <p:nvPr/>
        </p:nvSpPr>
        <p:spPr>
          <a:xfrm flipH="1">
            <a:off x="598637" y="644462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07;p33">
            <a:extLst>
              <a:ext uri="{FF2B5EF4-FFF2-40B4-BE49-F238E27FC236}">
                <a16:creationId xmlns:a16="http://schemas.microsoft.com/office/drawing/2014/main" id="{8E346103-D32C-67B6-2134-9EFF33E075A5}"/>
              </a:ext>
            </a:extLst>
          </p:cNvPr>
          <p:cNvSpPr/>
          <p:nvPr/>
        </p:nvSpPr>
        <p:spPr>
          <a:xfrm flipH="1">
            <a:off x="796582" y="2527463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7;p33">
            <a:extLst>
              <a:ext uri="{FF2B5EF4-FFF2-40B4-BE49-F238E27FC236}">
                <a16:creationId xmlns:a16="http://schemas.microsoft.com/office/drawing/2014/main" id="{7ED8DA37-C3C6-CC1E-F35A-7623D125E90E}"/>
              </a:ext>
            </a:extLst>
          </p:cNvPr>
          <p:cNvSpPr/>
          <p:nvPr/>
        </p:nvSpPr>
        <p:spPr>
          <a:xfrm flipH="1">
            <a:off x="796582" y="3169148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611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8"/>
          <p:cNvSpPr txBox="1">
            <a:spLocks noGrp="1"/>
          </p:cNvSpPr>
          <p:nvPr>
            <p:ph type="title"/>
          </p:nvPr>
        </p:nvSpPr>
        <p:spPr>
          <a:xfrm>
            <a:off x="4719907" y="1041877"/>
            <a:ext cx="3572220" cy="808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hlink"/>
              </a:buClr>
              <a:buSzPts val="1100"/>
            </a:pPr>
            <a:r>
              <a:rPr lang="en" sz="1800"/>
              <a:t>O </a:t>
            </a:r>
            <a:r>
              <a:rPr lang="en" sz="1800" err="1"/>
              <a:t>clima</a:t>
            </a:r>
            <a:r>
              <a:rPr lang="en" sz="1800"/>
              <a:t> é </a:t>
            </a:r>
            <a:r>
              <a:rPr lang="en" sz="1800" err="1"/>
              <a:t>compatível</a:t>
            </a:r>
            <a:r>
              <a:rPr lang="en" sz="1800"/>
              <a:t> com as </a:t>
            </a:r>
            <a:r>
              <a:rPr lang="en" sz="1800" err="1"/>
              <a:t>demais</a:t>
            </a:r>
            <a:r>
              <a:rPr lang="en" sz="1800"/>
              <a:t> </a:t>
            </a:r>
            <a:r>
              <a:rPr lang="en" sz="1800" b="1"/>
              <a:t>Cidades do Bem</a:t>
            </a:r>
            <a:endParaRPr lang="en" sz="1800" b="1" err="1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71F2C48-E6A4-A109-C9B3-9ABE6DDB5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546" y="1410765"/>
            <a:ext cx="3729233" cy="1802412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C41AE733-9C00-2387-F3DD-DBBE6DFC6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392" y="3415643"/>
            <a:ext cx="3988470" cy="136684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F4CEF43C-5829-17EB-FFF4-2F34009B0DE5}"/>
              </a:ext>
            </a:extLst>
          </p:cNvPr>
          <p:cNvGrpSpPr/>
          <p:nvPr/>
        </p:nvGrpSpPr>
        <p:grpSpPr>
          <a:xfrm>
            <a:off x="4966537" y="2060808"/>
            <a:ext cx="3083941" cy="2039681"/>
            <a:chOff x="6010886" y="2237079"/>
            <a:chExt cx="2516882" cy="1706194"/>
          </a:xfrm>
        </p:grpSpPr>
        <p:sp>
          <p:nvSpPr>
            <p:cNvPr id="8" name="Google Shape;684;p31">
              <a:extLst>
                <a:ext uri="{FF2B5EF4-FFF2-40B4-BE49-F238E27FC236}">
                  <a16:creationId xmlns:a16="http://schemas.microsoft.com/office/drawing/2014/main" id="{B8F13260-718F-DB0E-19A8-8E2643A636D1}"/>
                </a:ext>
              </a:extLst>
            </p:cNvPr>
            <p:cNvSpPr/>
            <p:nvPr/>
          </p:nvSpPr>
          <p:spPr>
            <a:xfrm>
              <a:off x="6037644" y="2237191"/>
              <a:ext cx="2490124" cy="170608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pic>
          <p:nvPicPr>
            <p:cNvPr id="4" name="Imagem 3" descr="Caminhão verde na grama&#10;&#10;Descrição gerada automaticamente">
              <a:extLst>
                <a:ext uri="{FF2B5EF4-FFF2-40B4-BE49-F238E27FC236}">
                  <a16:creationId xmlns:a16="http://schemas.microsoft.com/office/drawing/2014/main" id="{9372BBB0-87F5-E24E-EBEB-A7BF1FD21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0886" y="2237079"/>
              <a:ext cx="2495140" cy="166277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28" name="Google Shape;713;p33">
            <a:extLst>
              <a:ext uri="{FF2B5EF4-FFF2-40B4-BE49-F238E27FC236}">
                <a16:creationId xmlns:a16="http://schemas.microsoft.com/office/drawing/2014/main" id="{FA31E380-3B5B-8E00-AB40-1E25AFF901AF}"/>
              </a:ext>
            </a:extLst>
          </p:cNvPr>
          <p:cNvGrpSpPr/>
          <p:nvPr/>
        </p:nvGrpSpPr>
        <p:grpSpPr>
          <a:xfrm>
            <a:off x="879029" y="572588"/>
            <a:ext cx="334912" cy="374350"/>
            <a:chOff x="1476150" y="238125"/>
            <a:chExt cx="4677525" cy="5228350"/>
          </a:xfrm>
        </p:grpSpPr>
        <p:sp>
          <p:nvSpPr>
            <p:cNvPr id="13" name="Google Shape;714;p33">
              <a:extLst>
                <a:ext uri="{FF2B5EF4-FFF2-40B4-BE49-F238E27FC236}">
                  <a16:creationId xmlns:a16="http://schemas.microsoft.com/office/drawing/2014/main" id="{F6A77A50-A784-47EA-71E6-51BE50F4A29B}"/>
                </a:ext>
              </a:extLst>
            </p:cNvPr>
            <p:cNvSpPr/>
            <p:nvPr/>
          </p:nvSpPr>
          <p:spPr>
            <a:xfrm>
              <a:off x="1476150" y="4445650"/>
              <a:ext cx="1511600" cy="1020825"/>
            </a:xfrm>
            <a:custGeom>
              <a:avLst/>
              <a:gdLst/>
              <a:ahLst/>
              <a:cxnLst/>
              <a:rect l="l" t="t" r="r" b="b"/>
              <a:pathLst>
                <a:path w="60464" h="40833" extrusionOk="0">
                  <a:moveTo>
                    <a:pt x="14803" y="1"/>
                  </a:moveTo>
                  <a:cubicBezTo>
                    <a:pt x="10857" y="1"/>
                    <a:pt x="7132" y="1545"/>
                    <a:pt x="4338" y="4339"/>
                  </a:cubicBezTo>
                  <a:cubicBezTo>
                    <a:pt x="1544" y="7133"/>
                    <a:pt x="0" y="10858"/>
                    <a:pt x="25" y="14780"/>
                  </a:cubicBezTo>
                  <a:lnTo>
                    <a:pt x="49" y="28921"/>
                  </a:lnTo>
                  <a:cubicBezTo>
                    <a:pt x="49" y="31200"/>
                    <a:pt x="1324" y="33308"/>
                    <a:pt x="3358" y="34362"/>
                  </a:cubicBezTo>
                  <a:cubicBezTo>
                    <a:pt x="11617" y="38602"/>
                    <a:pt x="20906" y="40832"/>
                    <a:pt x="30244" y="40832"/>
                  </a:cubicBezTo>
                  <a:cubicBezTo>
                    <a:pt x="39582" y="40832"/>
                    <a:pt x="48871" y="38602"/>
                    <a:pt x="57130" y="34362"/>
                  </a:cubicBezTo>
                  <a:cubicBezTo>
                    <a:pt x="59164" y="33308"/>
                    <a:pt x="60439" y="31200"/>
                    <a:pt x="60439" y="28921"/>
                  </a:cubicBezTo>
                  <a:lnTo>
                    <a:pt x="60463" y="14804"/>
                  </a:lnTo>
                  <a:cubicBezTo>
                    <a:pt x="60463" y="10907"/>
                    <a:pt x="58944" y="7206"/>
                    <a:pt x="56150" y="4412"/>
                  </a:cubicBezTo>
                  <a:cubicBezTo>
                    <a:pt x="53356" y="1618"/>
                    <a:pt x="49483" y="25"/>
                    <a:pt x="45562" y="25"/>
                  </a:cubicBezTo>
                  <a:cubicBezTo>
                    <a:pt x="40464" y="25"/>
                    <a:pt x="19877" y="1"/>
                    <a:pt x="14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5;p33">
              <a:extLst>
                <a:ext uri="{FF2B5EF4-FFF2-40B4-BE49-F238E27FC236}">
                  <a16:creationId xmlns:a16="http://schemas.microsoft.com/office/drawing/2014/main" id="{5E4B2FB4-3B5E-F307-3A8A-CDA197BC92DB}"/>
                </a:ext>
              </a:extLst>
            </p:cNvPr>
            <p:cNvSpPr/>
            <p:nvPr/>
          </p:nvSpPr>
          <p:spPr>
            <a:xfrm>
              <a:off x="1682625" y="3212875"/>
              <a:ext cx="1099250" cy="1099225"/>
            </a:xfrm>
            <a:custGeom>
              <a:avLst/>
              <a:gdLst/>
              <a:ahLst/>
              <a:cxnLst/>
              <a:rect l="l" t="t" r="r" b="b"/>
              <a:pathLst>
                <a:path w="43970" h="43969" extrusionOk="0">
                  <a:moveTo>
                    <a:pt x="21985" y="0"/>
                  </a:moveTo>
                  <a:cubicBezTo>
                    <a:pt x="9853" y="0"/>
                    <a:pt x="1" y="9853"/>
                    <a:pt x="1" y="21984"/>
                  </a:cubicBezTo>
                  <a:cubicBezTo>
                    <a:pt x="1" y="34092"/>
                    <a:pt x="9853" y="43969"/>
                    <a:pt x="21985" y="43969"/>
                  </a:cubicBezTo>
                  <a:cubicBezTo>
                    <a:pt x="34092" y="43969"/>
                    <a:pt x="43969" y="34092"/>
                    <a:pt x="43969" y="21984"/>
                  </a:cubicBezTo>
                  <a:cubicBezTo>
                    <a:pt x="43969" y="9853"/>
                    <a:pt x="34092" y="0"/>
                    <a:pt x="21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6;p33">
              <a:extLst>
                <a:ext uri="{FF2B5EF4-FFF2-40B4-BE49-F238E27FC236}">
                  <a16:creationId xmlns:a16="http://schemas.microsoft.com/office/drawing/2014/main" id="{E95928E0-FB50-8D97-7198-64399F9261E3}"/>
                </a:ext>
              </a:extLst>
            </p:cNvPr>
            <p:cNvSpPr/>
            <p:nvPr/>
          </p:nvSpPr>
          <p:spPr>
            <a:xfrm>
              <a:off x="4642050" y="4445650"/>
              <a:ext cx="1511625" cy="1020825"/>
            </a:xfrm>
            <a:custGeom>
              <a:avLst/>
              <a:gdLst/>
              <a:ahLst/>
              <a:cxnLst/>
              <a:rect l="l" t="t" r="r" b="b"/>
              <a:pathLst>
                <a:path w="60465" h="40833" extrusionOk="0">
                  <a:moveTo>
                    <a:pt x="14780" y="1"/>
                  </a:moveTo>
                  <a:cubicBezTo>
                    <a:pt x="10834" y="1"/>
                    <a:pt x="7108" y="1545"/>
                    <a:pt x="4314" y="4339"/>
                  </a:cubicBezTo>
                  <a:cubicBezTo>
                    <a:pt x="1520" y="7133"/>
                    <a:pt x="1" y="10858"/>
                    <a:pt x="1" y="14780"/>
                  </a:cubicBezTo>
                  <a:lnTo>
                    <a:pt x="25" y="28921"/>
                  </a:lnTo>
                  <a:cubicBezTo>
                    <a:pt x="25" y="31200"/>
                    <a:pt x="1300" y="33308"/>
                    <a:pt x="3359" y="34362"/>
                  </a:cubicBezTo>
                  <a:cubicBezTo>
                    <a:pt x="11594" y="38602"/>
                    <a:pt x="20882" y="40832"/>
                    <a:pt x="30220" y="40832"/>
                  </a:cubicBezTo>
                  <a:cubicBezTo>
                    <a:pt x="39558" y="40832"/>
                    <a:pt x="48847" y="38602"/>
                    <a:pt x="57106" y="34362"/>
                  </a:cubicBezTo>
                  <a:cubicBezTo>
                    <a:pt x="59141" y="33308"/>
                    <a:pt x="60415" y="31200"/>
                    <a:pt x="60440" y="28921"/>
                  </a:cubicBezTo>
                  <a:lnTo>
                    <a:pt x="60440" y="14804"/>
                  </a:lnTo>
                  <a:cubicBezTo>
                    <a:pt x="60464" y="10907"/>
                    <a:pt x="58920" y="7206"/>
                    <a:pt x="56126" y="4412"/>
                  </a:cubicBezTo>
                  <a:cubicBezTo>
                    <a:pt x="53332" y="1618"/>
                    <a:pt x="49460" y="25"/>
                    <a:pt x="45538" y="25"/>
                  </a:cubicBezTo>
                  <a:cubicBezTo>
                    <a:pt x="40440" y="25"/>
                    <a:pt x="19878" y="1"/>
                    <a:pt x="14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7;p33">
              <a:extLst>
                <a:ext uri="{FF2B5EF4-FFF2-40B4-BE49-F238E27FC236}">
                  <a16:creationId xmlns:a16="http://schemas.microsoft.com/office/drawing/2014/main" id="{85FF5840-09CC-F82C-DA59-5DDE96F4F9F4}"/>
                </a:ext>
              </a:extLst>
            </p:cNvPr>
            <p:cNvSpPr/>
            <p:nvPr/>
          </p:nvSpPr>
          <p:spPr>
            <a:xfrm>
              <a:off x="4847925" y="3212875"/>
              <a:ext cx="1099250" cy="1099225"/>
            </a:xfrm>
            <a:custGeom>
              <a:avLst/>
              <a:gdLst/>
              <a:ahLst/>
              <a:cxnLst/>
              <a:rect l="l" t="t" r="r" b="b"/>
              <a:pathLst>
                <a:path w="43970" h="43969" extrusionOk="0">
                  <a:moveTo>
                    <a:pt x="21985" y="0"/>
                  </a:moveTo>
                  <a:cubicBezTo>
                    <a:pt x="9853" y="0"/>
                    <a:pt x="1" y="9853"/>
                    <a:pt x="1" y="21984"/>
                  </a:cubicBezTo>
                  <a:cubicBezTo>
                    <a:pt x="1" y="34092"/>
                    <a:pt x="9853" y="43969"/>
                    <a:pt x="21985" y="43969"/>
                  </a:cubicBezTo>
                  <a:cubicBezTo>
                    <a:pt x="34093" y="43969"/>
                    <a:pt x="43970" y="34092"/>
                    <a:pt x="43970" y="21984"/>
                  </a:cubicBezTo>
                  <a:cubicBezTo>
                    <a:pt x="43970" y="9853"/>
                    <a:pt x="34093" y="0"/>
                    <a:pt x="21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8;p33">
              <a:extLst>
                <a:ext uri="{FF2B5EF4-FFF2-40B4-BE49-F238E27FC236}">
                  <a16:creationId xmlns:a16="http://schemas.microsoft.com/office/drawing/2014/main" id="{36CB4B54-8EE1-184A-EAAE-BBA497600C25}"/>
                </a:ext>
              </a:extLst>
            </p:cNvPr>
            <p:cNvSpPr/>
            <p:nvPr/>
          </p:nvSpPr>
          <p:spPr>
            <a:xfrm>
              <a:off x="3661100" y="238125"/>
              <a:ext cx="306375" cy="487125"/>
            </a:xfrm>
            <a:custGeom>
              <a:avLst/>
              <a:gdLst/>
              <a:ahLst/>
              <a:cxnLst/>
              <a:rect l="l" t="t" r="r" b="b"/>
              <a:pathLst>
                <a:path w="12255" h="19485" extrusionOk="0">
                  <a:moveTo>
                    <a:pt x="6128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3357"/>
                  </a:lnTo>
                  <a:cubicBezTo>
                    <a:pt x="0" y="16739"/>
                    <a:pt x="2745" y="19484"/>
                    <a:pt x="6128" y="19484"/>
                  </a:cubicBezTo>
                  <a:cubicBezTo>
                    <a:pt x="9510" y="19484"/>
                    <a:pt x="12255" y="16739"/>
                    <a:pt x="12255" y="13357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9;p33">
              <a:extLst>
                <a:ext uri="{FF2B5EF4-FFF2-40B4-BE49-F238E27FC236}">
                  <a16:creationId xmlns:a16="http://schemas.microsoft.com/office/drawing/2014/main" id="{10AC21A0-68B2-0DDC-5DD4-DE21710FA601}"/>
                </a:ext>
              </a:extLst>
            </p:cNvPr>
            <p:cNvSpPr/>
            <p:nvPr/>
          </p:nvSpPr>
          <p:spPr>
            <a:xfrm>
              <a:off x="5036650" y="1795025"/>
              <a:ext cx="487150" cy="306400"/>
            </a:xfrm>
            <a:custGeom>
              <a:avLst/>
              <a:gdLst/>
              <a:ahLst/>
              <a:cxnLst/>
              <a:rect l="l" t="t" r="r" b="b"/>
              <a:pathLst>
                <a:path w="19486" h="12256" extrusionOk="0">
                  <a:moveTo>
                    <a:pt x="6128" y="1"/>
                  </a:moveTo>
                  <a:cubicBezTo>
                    <a:pt x="2746" y="1"/>
                    <a:pt x="1" y="2721"/>
                    <a:pt x="1" y="6128"/>
                  </a:cubicBezTo>
                  <a:cubicBezTo>
                    <a:pt x="1" y="9510"/>
                    <a:pt x="2746" y="12255"/>
                    <a:pt x="6128" y="12255"/>
                  </a:cubicBezTo>
                  <a:lnTo>
                    <a:pt x="13358" y="12255"/>
                  </a:lnTo>
                  <a:cubicBezTo>
                    <a:pt x="16765" y="12255"/>
                    <a:pt x="19485" y="9510"/>
                    <a:pt x="19485" y="6128"/>
                  </a:cubicBezTo>
                  <a:cubicBezTo>
                    <a:pt x="19485" y="2721"/>
                    <a:pt x="16765" y="1"/>
                    <a:pt x="13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0;p33">
              <a:extLst>
                <a:ext uri="{FF2B5EF4-FFF2-40B4-BE49-F238E27FC236}">
                  <a16:creationId xmlns:a16="http://schemas.microsoft.com/office/drawing/2014/main" id="{83F8AD8C-FB88-5E8A-F981-B1C102B0B693}"/>
                </a:ext>
              </a:extLst>
            </p:cNvPr>
            <p:cNvSpPr/>
            <p:nvPr/>
          </p:nvSpPr>
          <p:spPr>
            <a:xfrm>
              <a:off x="2104175" y="1795025"/>
              <a:ext cx="487150" cy="306400"/>
            </a:xfrm>
            <a:custGeom>
              <a:avLst/>
              <a:gdLst/>
              <a:ahLst/>
              <a:cxnLst/>
              <a:rect l="l" t="t" r="r" b="b"/>
              <a:pathLst>
                <a:path w="19486" h="12256" extrusionOk="0">
                  <a:moveTo>
                    <a:pt x="6128" y="1"/>
                  </a:moveTo>
                  <a:cubicBezTo>
                    <a:pt x="2746" y="1"/>
                    <a:pt x="1" y="2721"/>
                    <a:pt x="1" y="6128"/>
                  </a:cubicBezTo>
                  <a:cubicBezTo>
                    <a:pt x="1" y="9510"/>
                    <a:pt x="2746" y="12255"/>
                    <a:pt x="6128" y="12255"/>
                  </a:cubicBezTo>
                  <a:lnTo>
                    <a:pt x="13358" y="12255"/>
                  </a:lnTo>
                  <a:cubicBezTo>
                    <a:pt x="16740" y="12255"/>
                    <a:pt x="19485" y="9510"/>
                    <a:pt x="19485" y="6128"/>
                  </a:cubicBezTo>
                  <a:cubicBezTo>
                    <a:pt x="19485" y="2721"/>
                    <a:pt x="16740" y="1"/>
                    <a:pt x="13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1;p33">
              <a:extLst>
                <a:ext uri="{FF2B5EF4-FFF2-40B4-BE49-F238E27FC236}">
                  <a16:creationId xmlns:a16="http://schemas.microsoft.com/office/drawing/2014/main" id="{AA7429CF-C3BC-1BF4-3DD8-4B4E222894AA}"/>
                </a:ext>
              </a:extLst>
            </p:cNvPr>
            <p:cNvSpPr/>
            <p:nvPr/>
          </p:nvSpPr>
          <p:spPr>
            <a:xfrm>
              <a:off x="2291050" y="101655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7007" y="1"/>
                  </a:moveTo>
                  <a:cubicBezTo>
                    <a:pt x="4886" y="1"/>
                    <a:pt x="2826" y="1097"/>
                    <a:pt x="1692" y="3053"/>
                  </a:cubicBezTo>
                  <a:cubicBezTo>
                    <a:pt x="1" y="5994"/>
                    <a:pt x="1006" y="9744"/>
                    <a:pt x="3947" y="11435"/>
                  </a:cubicBezTo>
                  <a:lnTo>
                    <a:pt x="10196" y="15038"/>
                  </a:lnTo>
                  <a:cubicBezTo>
                    <a:pt x="11177" y="15601"/>
                    <a:pt x="12231" y="15871"/>
                    <a:pt x="13260" y="15871"/>
                  </a:cubicBezTo>
                  <a:cubicBezTo>
                    <a:pt x="15368" y="15871"/>
                    <a:pt x="17426" y="14768"/>
                    <a:pt x="18578" y="12807"/>
                  </a:cubicBezTo>
                  <a:cubicBezTo>
                    <a:pt x="20270" y="9866"/>
                    <a:pt x="19265" y="6116"/>
                    <a:pt x="16324" y="4425"/>
                  </a:cubicBezTo>
                  <a:lnTo>
                    <a:pt x="10074" y="822"/>
                  </a:lnTo>
                  <a:cubicBezTo>
                    <a:pt x="9105" y="265"/>
                    <a:pt x="8048" y="1"/>
                    <a:pt x="7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22;p33">
              <a:extLst>
                <a:ext uri="{FF2B5EF4-FFF2-40B4-BE49-F238E27FC236}">
                  <a16:creationId xmlns:a16="http://schemas.microsoft.com/office/drawing/2014/main" id="{B25C9825-EC37-39AE-027F-BF2FDB0B7362}"/>
                </a:ext>
              </a:extLst>
            </p:cNvPr>
            <p:cNvSpPr/>
            <p:nvPr/>
          </p:nvSpPr>
          <p:spPr>
            <a:xfrm>
              <a:off x="2860875" y="446725"/>
              <a:ext cx="440575" cy="462950"/>
            </a:xfrm>
            <a:custGeom>
              <a:avLst/>
              <a:gdLst/>
              <a:ahLst/>
              <a:cxnLst/>
              <a:rect l="l" t="t" r="r" b="b"/>
              <a:pathLst>
                <a:path w="17623" h="18518" extrusionOk="0">
                  <a:moveTo>
                    <a:pt x="6997" y="1"/>
                  </a:moveTo>
                  <a:cubicBezTo>
                    <a:pt x="5959" y="1"/>
                    <a:pt x="4908" y="265"/>
                    <a:pt x="3947" y="822"/>
                  </a:cubicBezTo>
                  <a:cubicBezTo>
                    <a:pt x="1006" y="2513"/>
                    <a:pt x="1" y="6263"/>
                    <a:pt x="1692" y="9180"/>
                  </a:cubicBezTo>
                  <a:lnTo>
                    <a:pt x="5319" y="15454"/>
                  </a:lnTo>
                  <a:cubicBezTo>
                    <a:pt x="6447" y="17415"/>
                    <a:pt x="8505" y="18518"/>
                    <a:pt x="10613" y="18518"/>
                  </a:cubicBezTo>
                  <a:cubicBezTo>
                    <a:pt x="11667" y="18518"/>
                    <a:pt x="12721" y="18248"/>
                    <a:pt x="13677" y="17684"/>
                  </a:cubicBezTo>
                  <a:cubicBezTo>
                    <a:pt x="16618" y="15993"/>
                    <a:pt x="17623" y="12243"/>
                    <a:pt x="15932" y="9327"/>
                  </a:cubicBezTo>
                  <a:lnTo>
                    <a:pt x="12304" y="3053"/>
                  </a:lnTo>
                  <a:cubicBezTo>
                    <a:pt x="11170" y="1097"/>
                    <a:pt x="9111" y="1"/>
                    <a:pt x="6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23;p33">
              <a:extLst>
                <a:ext uri="{FF2B5EF4-FFF2-40B4-BE49-F238E27FC236}">
                  <a16:creationId xmlns:a16="http://schemas.microsoft.com/office/drawing/2014/main" id="{49548042-A6C4-60C8-0328-856A2EEBCB17}"/>
                </a:ext>
              </a:extLst>
            </p:cNvPr>
            <p:cNvSpPr/>
            <p:nvPr/>
          </p:nvSpPr>
          <p:spPr>
            <a:xfrm>
              <a:off x="4327125" y="446725"/>
              <a:ext cx="440575" cy="462950"/>
            </a:xfrm>
            <a:custGeom>
              <a:avLst/>
              <a:gdLst/>
              <a:ahLst/>
              <a:cxnLst/>
              <a:rect l="l" t="t" r="r" b="b"/>
              <a:pathLst>
                <a:path w="17623" h="18518" extrusionOk="0">
                  <a:moveTo>
                    <a:pt x="10626" y="1"/>
                  </a:moveTo>
                  <a:cubicBezTo>
                    <a:pt x="8513" y="1"/>
                    <a:pt x="6453" y="1097"/>
                    <a:pt x="5319" y="3053"/>
                  </a:cubicBezTo>
                  <a:lnTo>
                    <a:pt x="1692" y="9327"/>
                  </a:lnTo>
                  <a:cubicBezTo>
                    <a:pt x="0" y="12243"/>
                    <a:pt x="1005" y="15993"/>
                    <a:pt x="3946" y="17684"/>
                  </a:cubicBezTo>
                  <a:cubicBezTo>
                    <a:pt x="4902" y="18248"/>
                    <a:pt x="5956" y="18518"/>
                    <a:pt x="6985" y="18518"/>
                  </a:cubicBezTo>
                  <a:cubicBezTo>
                    <a:pt x="9118" y="18518"/>
                    <a:pt x="11176" y="17415"/>
                    <a:pt x="12304" y="15454"/>
                  </a:cubicBezTo>
                  <a:lnTo>
                    <a:pt x="15931" y="9180"/>
                  </a:lnTo>
                  <a:cubicBezTo>
                    <a:pt x="17622" y="6263"/>
                    <a:pt x="16617" y="2513"/>
                    <a:pt x="13676" y="822"/>
                  </a:cubicBezTo>
                  <a:cubicBezTo>
                    <a:pt x="12716" y="265"/>
                    <a:pt x="11664" y="1"/>
                    <a:pt x="1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4;p33">
              <a:extLst>
                <a:ext uri="{FF2B5EF4-FFF2-40B4-BE49-F238E27FC236}">
                  <a16:creationId xmlns:a16="http://schemas.microsoft.com/office/drawing/2014/main" id="{2EF347D8-F6CE-BF0F-21F8-F7EFDDBBFBF6}"/>
                </a:ext>
              </a:extLst>
            </p:cNvPr>
            <p:cNvSpPr/>
            <p:nvPr/>
          </p:nvSpPr>
          <p:spPr>
            <a:xfrm>
              <a:off x="4830775" y="101655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13258" y="1"/>
                  </a:moveTo>
                  <a:cubicBezTo>
                    <a:pt x="12219" y="1"/>
                    <a:pt x="11165" y="265"/>
                    <a:pt x="10196" y="822"/>
                  </a:cubicBezTo>
                  <a:lnTo>
                    <a:pt x="3947" y="4425"/>
                  </a:lnTo>
                  <a:cubicBezTo>
                    <a:pt x="1005" y="6116"/>
                    <a:pt x="1" y="9866"/>
                    <a:pt x="1692" y="12807"/>
                  </a:cubicBezTo>
                  <a:cubicBezTo>
                    <a:pt x="2819" y="14768"/>
                    <a:pt x="4878" y="15871"/>
                    <a:pt x="7010" y="15871"/>
                  </a:cubicBezTo>
                  <a:cubicBezTo>
                    <a:pt x="8039" y="15871"/>
                    <a:pt x="9093" y="15601"/>
                    <a:pt x="10074" y="15038"/>
                  </a:cubicBezTo>
                  <a:lnTo>
                    <a:pt x="16323" y="11435"/>
                  </a:lnTo>
                  <a:cubicBezTo>
                    <a:pt x="19265" y="9744"/>
                    <a:pt x="20269" y="5994"/>
                    <a:pt x="18578" y="3053"/>
                  </a:cubicBezTo>
                  <a:cubicBezTo>
                    <a:pt x="17428" y="1097"/>
                    <a:pt x="15374" y="1"/>
                    <a:pt x="13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5;p33">
              <a:extLst>
                <a:ext uri="{FF2B5EF4-FFF2-40B4-BE49-F238E27FC236}">
                  <a16:creationId xmlns:a16="http://schemas.microsoft.com/office/drawing/2014/main" id="{CBD02300-2F2F-0A22-8B02-2CA4F81D3357}"/>
                </a:ext>
              </a:extLst>
            </p:cNvPr>
            <p:cNvSpPr/>
            <p:nvPr/>
          </p:nvSpPr>
          <p:spPr>
            <a:xfrm>
              <a:off x="4830775" y="248280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7006" y="0"/>
                  </a:moveTo>
                  <a:cubicBezTo>
                    <a:pt x="4886" y="0"/>
                    <a:pt x="2826" y="1096"/>
                    <a:pt x="1692" y="3052"/>
                  </a:cubicBezTo>
                  <a:cubicBezTo>
                    <a:pt x="1" y="5993"/>
                    <a:pt x="1005" y="9743"/>
                    <a:pt x="3947" y="11434"/>
                  </a:cubicBezTo>
                  <a:lnTo>
                    <a:pt x="10196" y="15037"/>
                  </a:lnTo>
                  <a:cubicBezTo>
                    <a:pt x="11152" y="15601"/>
                    <a:pt x="12206" y="15870"/>
                    <a:pt x="13260" y="15870"/>
                  </a:cubicBezTo>
                  <a:cubicBezTo>
                    <a:pt x="15368" y="15870"/>
                    <a:pt x="17426" y="14767"/>
                    <a:pt x="18578" y="12807"/>
                  </a:cubicBezTo>
                  <a:cubicBezTo>
                    <a:pt x="20269" y="9866"/>
                    <a:pt x="19265" y="6116"/>
                    <a:pt x="16323" y="4425"/>
                  </a:cubicBezTo>
                  <a:lnTo>
                    <a:pt x="10074" y="822"/>
                  </a:lnTo>
                  <a:cubicBezTo>
                    <a:pt x="9105" y="265"/>
                    <a:pt x="8048" y="0"/>
                    <a:pt x="7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6;p33">
              <a:extLst>
                <a:ext uri="{FF2B5EF4-FFF2-40B4-BE49-F238E27FC236}">
                  <a16:creationId xmlns:a16="http://schemas.microsoft.com/office/drawing/2014/main" id="{F0608BF0-FC09-B4E6-BADF-9B1EC02A0F73}"/>
                </a:ext>
              </a:extLst>
            </p:cNvPr>
            <p:cNvSpPr/>
            <p:nvPr/>
          </p:nvSpPr>
          <p:spPr>
            <a:xfrm>
              <a:off x="2291050" y="248280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13264" y="0"/>
                  </a:moveTo>
                  <a:cubicBezTo>
                    <a:pt x="12222" y="0"/>
                    <a:pt x="11165" y="265"/>
                    <a:pt x="10196" y="822"/>
                  </a:cubicBezTo>
                  <a:lnTo>
                    <a:pt x="3947" y="4425"/>
                  </a:lnTo>
                  <a:cubicBezTo>
                    <a:pt x="1006" y="6116"/>
                    <a:pt x="1" y="9866"/>
                    <a:pt x="1692" y="12807"/>
                  </a:cubicBezTo>
                  <a:cubicBezTo>
                    <a:pt x="2844" y="14767"/>
                    <a:pt x="4903" y="15870"/>
                    <a:pt x="7010" y="15870"/>
                  </a:cubicBezTo>
                  <a:cubicBezTo>
                    <a:pt x="8040" y="15870"/>
                    <a:pt x="9094" y="15601"/>
                    <a:pt x="10074" y="15037"/>
                  </a:cubicBezTo>
                  <a:lnTo>
                    <a:pt x="16324" y="11434"/>
                  </a:lnTo>
                  <a:cubicBezTo>
                    <a:pt x="19265" y="9743"/>
                    <a:pt x="20270" y="5993"/>
                    <a:pt x="18578" y="3052"/>
                  </a:cubicBezTo>
                  <a:cubicBezTo>
                    <a:pt x="17444" y="1096"/>
                    <a:pt x="15385" y="0"/>
                    <a:pt x="13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7;p33">
              <a:extLst>
                <a:ext uri="{FF2B5EF4-FFF2-40B4-BE49-F238E27FC236}">
                  <a16:creationId xmlns:a16="http://schemas.microsoft.com/office/drawing/2014/main" id="{C4F09BD2-796C-6020-EE34-151567BD0DF4}"/>
                </a:ext>
              </a:extLst>
            </p:cNvPr>
            <p:cNvSpPr/>
            <p:nvPr/>
          </p:nvSpPr>
          <p:spPr>
            <a:xfrm>
              <a:off x="2683800" y="814675"/>
              <a:ext cx="2260975" cy="2139650"/>
            </a:xfrm>
            <a:custGeom>
              <a:avLst/>
              <a:gdLst/>
              <a:ahLst/>
              <a:cxnLst/>
              <a:rect l="l" t="t" r="r" b="b"/>
              <a:pathLst>
                <a:path w="90439" h="85586" extrusionOk="0">
                  <a:moveTo>
                    <a:pt x="45220" y="1"/>
                  </a:moveTo>
                  <a:cubicBezTo>
                    <a:pt x="20270" y="1"/>
                    <a:pt x="1" y="20294"/>
                    <a:pt x="1" y="45219"/>
                  </a:cubicBezTo>
                  <a:cubicBezTo>
                    <a:pt x="1" y="61812"/>
                    <a:pt x="9045" y="77056"/>
                    <a:pt x="23627" y="84973"/>
                  </a:cubicBezTo>
                  <a:cubicBezTo>
                    <a:pt x="23946" y="85144"/>
                    <a:pt x="24167" y="85365"/>
                    <a:pt x="24338" y="85585"/>
                  </a:cubicBezTo>
                  <a:lnTo>
                    <a:pt x="39166" y="85585"/>
                  </a:lnTo>
                  <a:cubicBezTo>
                    <a:pt x="39117" y="85291"/>
                    <a:pt x="39092" y="84973"/>
                    <a:pt x="39092" y="84654"/>
                  </a:cubicBezTo>
                  <a:lnTo>
                    <a:pt x="39092" y="57033"/>
                  </a:lnTo>
                  <a:lnTo>
                    <a:pt x="31813" y="49754"/>
                  </a:lnTo>
                  <a:cubicBezTo>
                    <a:pt x="29436" y="47352"/>
                    <a:pt x="29436" y="43479"/>
                    <a:pt x="31813" y="41077"/>
                  </a:cubicBezTo>
                  <a:cubicBezTo>
                    <a:pt x="33014" y="39889"/>
                    <a:pt x="34583" y="39294"/>
                    <a:pt x="36151" y="39294"/>
                  </a:cubicBezTo>
                  <a:cubicBezTo>
                    <a:pt x="37720" y="39294"/>
                    <a:pt x="39288" y="39889"/>
                    <a:pt x="40489" y="41077"/>
                  </a:cubicBezTo>
                  <a:lnTo>
                    <a:pt x="45220" y="45808"/>
                  </a:lnTo>
                  <a:lnTo>
                    <a:pt x="49950" y="41077"/>
                  </a:lnTo>
                  <a:cubicBezTo>
                    <a:pt x="51138" y="39889"/>
                    <a:pt x="52707" y="39294"/>
                    <a:pt x="54276" y="39294"/>
                  </a:cubicBezTo>
                  <a:cubicBezTo>
                    <a:pt x="55844" y="39294"/>
                    <a:pt x="57413" y="39889"/>
                    <a:pt x="58601" y="41077"/>
                  </a:cubicBezTo>
                  <a:cubicBezTo>
                    <a:pt x="61003" y="43479"/>
                    <a:pt x="61003" y="47352"/>
                    <a:pt x="58601" y="49754"/>
                  </a:cubicBezTo>
                  <a:lnTo>
                    <a:pt x="51347" y="57033"/>
                  </a:lnTo>
                  <a:lnTo>
                    <a:pt x="51347" y="84654"/>
                  </a:lnTo>
                  <a:cubicBezTo>
                    <a:pt x="51347" y="84973"/>
                    <a:pt x="51322" y="85291"/>
                    <a:pt x="51273" y="85585"/>
                  </a:cubicBezTo>
                  <a:lnTo>
                    <a:pt x="66101" y="85585"/>
                  </a:lnTo>
                  <a:cubicBezTo>
                    <a:pt x="66273" y="85365"/>
                    <a:pt x="66493" y="85144"/>
                    <a:pt x="66812" y="84973"/>
                  </a:cubicBezTo>
                  <a:cubicBezTo>
                    <a:pt x="81395" y="77056"/>
                    <a:pt x="90438" y="61812"/>
                    <a:pt x="90438" y="45219"/>
                  </a:cubicBezTo>
                  <a:cubicBezTo>
                    <a:pt x="90438" y="20294"/>
                    <a:pt x="70145" y="1"/>
                    <a:pt x="45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8;p33">
              <a:extLst>
                <a:ext uri="{FF2B5EF4-FFF2-40B4-BE49-F238E27FC236}">
                  <a16:creationId xmlns:a16="http://schemas.microsoft.com/office/drawing/2014/main" id="{D8AE581A-1B3A-BF86-FC7E-A5EF57129A2F}"/>
                </a:ext>
              </a:extLst>
            </p:cNvPr>
            <p:cNvSpPr/>
            <p:nvPr/>
          </p:nvSpPr>
          <p:spPr>
            <a:xfrm>
              <a:off x="3299600" y="3260650"/>
              <a:ext cx="1029375" cy="511050"/>
            </a:xfrm>
            <a:custGeom>
              <a:avLst/>
              <a:gdLst/>
              <a:ahLst/>
              <a:cxnLst/>
              <a:rect l="l" t="t" r="r" b="b"/>
              <a:pathLst>
                <a:path w="41175" h="20442" extrusionOk="0">
                  <a:moveTo>
                    <a:pt x="0" y="1"/>
                  </a:moveTo>
                  <a:cubicBezTo>
                    <a:pt x="98" y="11299"/>
                    <a:pt x="9289" y="20441"/>
                    <a:pt x="20588" y="20441"/>
                  </a:cubicBezTo>
                  <a:cubicBezTo>
                    <a:pt x="31886" y="20441"/>
                    <a:pt x="41077" y="11299"/>
                    <a:pt x="4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745;p33">
            <a:extLst>
              <a:ext uri="{FF2B5EF4-FFF2-40B4-BE49-F238E27FC236}">
                <a16:creationId xmlns:a16="http://schemas.microsoft.com/office/drawing/2014/main" id="{2849FB88-E372-E347-A0AF-67FD938C5A39}"/>
              </a:ext>
            </a:extLst>
          </p:cNvPr>
          <p:cNvSpPr/>
          <p:nvPr/>
        </p:nvSpPr>
        <p:spPr>
          <a:xfrm flipH="1">
            <a:off x="598637" y="644462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05;p33">
            <a:extLst>
              <a:ext uri="{FF2B5EF4-FFF2-40B4-BE49-F238E27FC236}">
                <a16:creationId xmlns:a16="http://schemas.microsoft.com/office/drawing/2014/main" id="{4683FEB6-3763-2F3E-93F1-F4354ADE66D1}"/>
              </a:ext>
            </a:extLst>
          </p:cNvPr>
          <p:cNvSpPr txBox="1">
            <a:spLocks/>
          </p:cNvSpPr>
          <p:nvPr/>
        </p:nvSpPr>
        <p:spPr>
          <a:xfrm>
            <a:off x="1286312" y="513113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2200" b="1">
                <a:solidFill>
                  <a:schemeClr val="tx1"/>
                </a:solidFill>
                <a:latin typeface="Poppins"/>
              </a:rPr>
              <a:t>Sinergia</a:t>
            </a:r>
          </a:p>
        </p:txBody>
      </p:sp>
      <p:sp>
        <p:nvSpPr>
          <p:cNvPr id="38" name="Google Shape;893;p38">
            <a:extLst>
              <a:ext uri="{FF2B5EF4-FFF2-40B4-BE49-F238E27FC236}">
                <a16:creationId xmlns:a16="http://schemas.microsoft.com/office/drawing/2014/main" id="{0B389E79-42E5-7F73-D2F4-26173D52EDD8}"/>
              </a:ext>
            </a:extLst>
          </p:cNvPr>
          <p:cNvSpPr txBox="1">
            <a:spLocks/>
          </p:cNvSpPr>
          <p:nvPr/>
        </p:nvSpPr>
        <p:spPr>
          <a:xfrm>
            <a:off x="355085" y="1166385"/>
            <a:ext cx="4090380" cy="40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sz="1200" err="1"/>
              <a:t>Temperatura</a:t>
            </a:r>
            <a:r>
              <a:rPr lang="en" sz="1200"/>
              <a:t> </a:t>
            </a:r>
            <a:r>
              <a:rPr lang="en" sz="1200" err="1"/>
              <a:t>máximas</a:t>
            </a:r>
            <a:r>
              <a:rPr lang="en" sz="1200"/>
              <a:t> e </a:t>
            </a:r>
            <a:r>
              <a:rPr lang="en" sz="1200" err="1"/>
              <a:t>mínimas</a:t>
            </a:r>
            <a:r>
              <a:rPr lang="en" sz="1200"/>
              <a:t> </a:t>
            </a:r>
            <a:r>
              <a:rPr lang="en" sz="1200" err="1"/>
              <a:t>médias</a:t>
            </a:r>
          </a:p>
        </p:txBody>
      </p:sp>
      <p:sp>
        <p:nvSpPr>
          <p:cNvPr id="39" name="Google Shape;893;p38">
            <a:extLst>
              <a:ext uri="{FF2B5EF4-FFF2-40B4-BE49-F238E27FC236}">
                <a16:creationId xmlns:a16="http://schemas.microsoft.com/office/drawing/2014/main" id="{D0452FC7-BCFE-8C8E-5892-90ECF8F75E85}"/>
              </a:ext>
            </a:extLst>
          </p:cNvPr>
          <p:cNvSpPr txBox="1">
            <a:spLocks/>
          </p:cNvSpPr>
          <p:nvPr/>
        </p:nvSpPr>
        <p:spPr>
          <a:xfrm>
            <a:off x="454144" y="3216165"/>
            <a:ext cx="4090380" cy="40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sz="1200" err="1"/>
              <a:t>Precipitação</a:t>
            </a:r>
            <a:r>
              <a:rPr lang="en" sz="1200"/>
              <a:t> </a:t>
            </a:r>
            <a:r>
              <a:rPr lang="en" sz="1200" err="1"/>
              <a:t>Média</a:t>
            </a:r>
          </a:p>
        </p:txBody>
      </p:sp>
      <p:sp>
        <p:nvSpPr>
          <p:cNvPr id="6" name="Google Shape;893;p38">
            <a:extLst>
              <a:ext uri="{FF2B5EF4-FFF2-40B4-BE49-F238E27FC236}">
                <a16:creationId xmlns:a16="http://schemas.microsoft.com/office/drawing/2014/main" id="{C160326F-0C96-C0B8-BCBE-1C3CB081AEA6}"/>
              </a:ext>
            </a:extLst>
          </p:cNvPr>
          <p:cNvSpPr txBox="1">
            <a:spLocks/>
          </p:cNvSpPr>
          <p:nvPr/>
        </p:nvSpPr>
        <p:spPr>
          <a:xfrm>
            <a:off x="6959668" y="4781992"/>
            <a:ext cx="2188162" cy="36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Clr>
                <a:schemeClr val="hlink"/>
              </a:buClr>
              <a:buSzPts val="1100"/>
            </a:pPr>
            <a:r>
              <a:rPr lang="en" sz="1050" b="1"/>
              <a:t>Fonte</a:t>
            </a:r>
            <a:r>
              <a:rPr lang="en" sz="1050"/>
              <a:t>: </a:t>
            </a:r>
            <a:r>
              <a:rPr lang="en" sz="1050">
                <a:solidFill>
                  <a:srgbClr val="025645"/>
                </a:solidFill>
              </a:rPr>
              <a:t>pt.weatherspark.com</a:t>
            </a:r>
          </a:p>
        </p:txBody>
      </p:sp>
      <p:sp>
        <p:nvSpPr>
          <p:cNvPr id="11" name="Google Shape;893;p38">
            <a:extLst>
              <a:ext uri="{FF2B5EF4-FFF2-40B4-BE49-F238E27FC236}">
                <a16:creationId xmlns:a16="http://schemas.microsoft.com/office/drawing/2014/main" id="{8E4CB0B3-E4D6-5FF1-26E9-6074F05DD8DB}"/>
              </a:ext>
            </a:extLst>
          </p:cNvPr>
          <p:cNvSpPr txBox="1">
            <a:spLocks/>
          </p:cNvSpPr>
          <p:nvPr/>
        </p:nvSpPr>
        <p:spPr>
          <a:xfrm>
            <a:off x="5408711" y="4101635"/>
            <a:ext cx="2188162" cy="36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Clr>
                <a:schemeClr val="hlink"/>
              </a:buClr>
              <a:buSzPts val="1100"/>
            </a:pPr>
            <a:r>
              <a:rPr lang="en" sz="1050" b="1"/>
              <a:t>Fonte</a:t>
            </a:r>
            <a:r>
              <a:rPr lang="en" sz="1050"/>
              <a:t>: </a:t>
            </a:r>
            <a:r>
              <a:rPr lang="en" sz="1050" err="1">
                <a:solidFill>
                  <a:srgbClr val="025645"/>
                </a:solidFill>
              </a:rPr>
              <a:t>Prefeitura</a:t>
            </a:r>
            <a:r>
              <a:rPr lang="en" sz="1050">
                <a:solidFill>
                  <a:srgbClr val="025645"/>
                </a:solidFill>
              </a:rPr>
              <a:t> de </a:t>
            </a:r>
            <a:r>
              <a:rPr lang="en" sz="1050" err="1">
                <a:solidFill>
                  <a:srgbClr val="025645"/>
                </a:solidFill>
              </a:rPr>
              <a:t>Traipu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A71267-5713-FAC6-CC01-6CD8CD8A8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904" y="1247480"/>
            <a:ext cx="339966" cy="3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6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4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b="1" err="1"/>
              <a:t>Traipu</a:t>
            </a:r>
            <a:r>
              <a:rPr lang="en"/>
              <a:t>: A </a:t>
            </a:r>
            <a:r>
              <a:rPr lang="en" err="1"/>
              <a:t>proxima</a:t>
            </a:r>
            <a:r>
              <a:rPr lang="en" b="1"/>
              <a:t> </a:t>
            </a:r>
            <a:r>
              <a:rPr lang="en" b="1" err="1"/>
              <a:t>Cidade</a:t>
            </a:r>
            <a:r>
              <a:rPr lang="en" b="1"/>
              <a:t> do Bem </a:t>
            </a:r>
            <a:endParaRPr lang="en" b="1" err="1"/>
          </a:p>
        </p:txBody>
      </p:sp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A74363C8-3B30-FC03-3422-6121B2B1D631}"/>
              </a:ext>
            </a:extLst>
          </p:cNvPr>
          <p:cNvSpPr txBox="1">
            <a:spLocks/>
          </p:cNvSpPr>
          <p:nvPr/>
        </p:nvSpPr>
        <p:spPr>
          <a:xfrm>
            <a:off x="4991226" y="1348791"/>
            <a:ext cx="2536819" cy="35226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>
                <a:solidFill>
                  <a:srgbClr val="025645"/>
                </a:solidFill>
                <a:latin typeface="Poppins"/>
              </a:rPr>
              <a:t>+ 23.000</a:t>
            </a:r>
            <a:endParaRPr lang="pt-BR" sz="2000">
              <a:latin typeface="Poppins"/>
            </a:endParaRPr>
          </a:p>
        </p:txBody>
      </p:sp>
      <p:sp>
        <p:nvSpPr>
          <p:cNvPr id="7" name="Google Shape;702;p33">
            <a:extLst>
              <a:ext uri="{FF2B5EF4-FFF2-40B4-BE49-F238E27FC236}">
                <a16:creationId xmlns:a16="http://schemas.microsoft.com/office/drawing/2014/main" id="{C6B006FB-F881-7649-6BED-583F12A002B6}"/>
              </a:ext>
            </a:extLst>
          </p:cNvPr>
          <p:cNvSpPr txBox="1">
            <a:spLocks/>
          </p:cNvSpPr>
          <p:nvPr/>
        </p:nvSpPr>
        <p:spPr>
          <a:xfrm>
            <a:off x="5051383" y="1703114"/>
            <a:ext cx="3129736" cy="747493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pt-BR"/>
          </a:p>
        </p:txBody>
      </p:sp>
      <p:grpSp>
        <p:nvGrpSpPr>
          <p:cNvPr id="14" name="Google Shape;729;p33">
            <a:extLst>
              <a:ext uri="{FF2B5EF4-FFF2-40B4-BE49-F238E27FC236}">
                <a16:creationId xmlns:a16="http://schemas.microsoft.com/office/drawing/2014/main" id="{58BD5E5D-E7F7-33DB-A417-530AD801EF12}"/>
              </a:ext>
            </a:extLst>
          </p:cNvPr>
          <p:cNvGrpSpPr/>
          <p:nvPr/>
        </p:nvGrpSpPr>
        <p:grpSpPr>
          <a:xfrm>
            <a:off x="4657866" y="1467694"/>
            <a:ext cx="343990" cy="348731"/>
            <a:chOff x="1221250" y="238125"/>
            <a:chExt cx="5157275" cy="5228350"/>
          </a:xfrm>
        </p:grpSpPr>
        <p:sp>
          <p:nvSpPr>
            <p:cNvPr id="10" name="Google Shape;730;p33">
              <a:extLst>
                <a:ext uri="{FF2B5EF4-FFF2-40B4-BE49-F238E27FC236}">
                  <a16:creationId xmlns:a16="http://schemas.microsoft.com/office/drawing/2014/main" id="{E52511CA-CA0A-28EE-33C9-458E963B677E}"/>
                </a:ext>
              </a:extLst>
            </p:cNvPr>
            <p:cNvSpPr/>
            <p:nvPr/>
          </p:nvSpPr>
          <p:spPr>
            <a:xfrm>
              <a:off x="1392200" y="820200"/>
              <a:ext cx="1362100" cy="1362100"/>
            </a:xfrm>
            <a:custGeom>
              <a:avLst/>
              <a:gdLst/>
              <a:ahLst/>
              <a:cxnLst/>
              <a:rect l="l" t="t" r="r" b="b"/>
              <a:pathLst>
                <a:path w="54484" h="54484" extrusionOk="0">
                  <a:moveTo>
                    <a:pt x="27254" y="0"/>
                  </a:moveTo>
                  <a:cubicBezTo>
                    <a:pt x="12230" y="0"/>
                    <a:pt x="0" y="12230"/>
                    <a:pt x="0" y="27254"/>
                  </a:cubicBezTo>
                  <a:cubicBezTo>
                    <a:pt x="0" y="42278"/>
                    <a:pt x="12230" y="54483"/>
                    <a:pt x="27254" y="54483"/>
                  </a:cubicBezTo>
                  <a:cubicBezTo>
                    <a:pt x="42278" y="54483"/>
                    <a:pt x="54483" y="42278"/>
                    <a:pt x="54483" y="27254"/>
                  </a:cubicBezTo>
                  <a:cubicBezTo>
                    <a:pt x="54483" y="12230"/>
                    <a:pt x="42278" y="0"/>
                    <a:pt x="2725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1;p33">
              <a:extLst>
                <a:ext uri="{FF2B5EF4-FFF2-40B4-BE49-F238E27FC236}">
                  <a16:creationId xmlns:a16="http://schemas.microsoft.com/office/drawing/2014/main" id="{677D755C-75A5-C549-CF6C-E2A929C539A6}"/>
                </a:ext>
              </a:extLst>
            </p:cNvPr>
            <p:cNvSpPr/>
            <p:nvPr/>
          </p:nvSpPr>
          <p:spPr>
            <a:xfrm>
              <a:off x="3477900" y="238125"/>
              <a:ext cx="2900625" cy="5228350"/>
            </a:xfrm>
            <a:custGeom>
              <a:avLst/>
              <a:gdLst/>
              <a:ahLst/>
              <a:cxnLst/>
              <a:rect l="l" t="t" r="r" b="b"/>
              <a:pathLst>
                <a:path w="116025" h="209134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203006"/>
                  </a:lnTo>
                  <a:cubicBezTo>
                    <a:pt x="0" y="206388"/>
                    <a:pt x="2745" y="209133"/>
                    <a:pt x="6127" y="209133"/>
                  </a:cubicBezTo>
                  <a:cubicBezTo>
                    <a:pt x="9510" y="209133"/>
                    <a:pt x="12255" y="206388"/>
                    <a:pt x="12255" y="203006"/>
                  </a:cubicBezTo>
                  <a:lnTo>
                    <a:pt x="12255" y="87325"/>
                  </a:lnTo>
                  <a:cubicBezTo>
                    <a:pt x="18388" y="90038"/>
                    <a:pt x="24544" y="91267"/>
                    <a:pt x="30740" y="91267"/>
                  </a:cubicBezTo>
                  <a:cubicBezTo>
                    <a:pt x="31203" y="91267"/>
                    <a:pt x="31667" y="91260"/>
                    <a:pt x="32131" y="91246"/>
                  </a:cubicBezTo>
                  <a:cubicBezTo>
                    <a:pt x="41837" y="90928"/>
                    <a:pt x="51395" y="87619"/>
                    <a:pt x="61027" y="82178"/>
                  </a:cubicBezTo>
                  <a:cubicBezTo>
                    <a:pt x="68331" y="78036"/>
                    <a:pt x="75757" y="76100"/>
                    <a:pt x="83208" y="76100"/>
                  </a:cubicBezTo>
                  <a:cubicBezTo>
                    <a:pt x="91001" y="76100"/>
                    <a:pt x="98893" y="78207"/>
                    <a:pt x="106760" y="82129"/>
                  </a:cubicBezTo>
                  <a:cubicBezTo>
                    <a:pt x="107667" y="82668"/>
                    <a:pt x="108746" y="82987"/>
                    <a:pt x="109898" y="82987"/>
                  </a:cubicBezTo>
                  <a:cubicBezTo>
                    <a:pt x="113280" y="82987"/>
                    <a:pt x="116025" y="80242"/>
                    <a:pt x="116025" y="76860"/>
                  </a:cubicBezTo>
                  <a:lnTo>
                    <a:pt x="116025" y="16764"/>
                  </a:lnTo>
                  <a:lnTo>
                    <a:pt x="116000" y="16764"/>
                  </a:lnTo>
                  <a:cubicBezTo>
                    <a:pt x="116000" y="14828"/>
                    <a:pt x="115093" y="12941"/>
                    <a:pt x="113378" y="11764"/>
                  </a:cubicBezTo>
                  <a:cubicBezTo>
                    <a:pt x="104034" y="5224"/>
                    <a:pt x="94713" y="2357"/>
                    <a:pt x="85287" y="2357"/>
                  </a:cubicBezTo>
                  <a:cubicBezTo>
                    <a:pt x="84823" y="2357"/>
                    <a:pt x="84358" y="2364"/>
                    <a:pt x="83894" y="2377"/>
                  </a:cubicBezTo>
                  <a:cubicBezTo>
                    <a:pt x="74188" y="2671"/>
                    <a:pt x="64630" y="6005"/>
                    <a:pt x="54998" y="11446"/>
                  </a:cubicBezTo>
                  <a:cubicBezTo>
                    <a:pt x="47694" y="15588"/>
                    <a:pt x="40268" y="17524"/>
                    <a:pt x="32817" y="17524"/>
                  </a:cubicBezTo>
                  <a:cubicBezTo>
                    <a:pt x="26004" y="17524"/>
                    <a:pt x="19142" y="15906"/>
                    <a:pt x="12255" y="12892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2;p33">
              <a:extLst>
                <a:ext uri="{FF2B5EF4-FFF2-40B4-BE49-F238E27FC236}">
                  <a16:creationId xmlns:a16="http://schemas.microsoft.com/office/drawing/2014/main" id="{E5DFD6A8-B78C-17C4-F912-7E660AB3A739}"/>
                </a:ext>
              </a:extLst>
            </p:cNvPr>
            <p:cNvSpPr/>
            <p:nvPr/>
          </p:nvSpPr>
          <p:spPr>
            <a:xfrm>
              <a:off x="1221250" y="2464125"/>
              <a:ext cx="1950300" cy="3002350"/>
            </a:xfrm>
            <a:custGeom>
              <a:avLst/>
              <a:gdLst/>
              <a:ahLst/>
              <a:cxnLst/>
              <a:rect l="l" t="t" r="r" b="b"/>
              <a:pathLst>
                <a:path w="78012" h="120094" extrusionOk="0">
                  <a:moveTo>
                    <a:pt x="17671" y="0"/>
                  </a:moveTo>
                  <a:cubicBezTo>
                    <a:pt x="8113" y="0"/>
                    <a:pt x="0" y="7990"/>
                    <a:pt x="0" y="17573"/>
                  </a:cubicBezTo>
                  <a:lnTo>
                    <a:pt x="0" y="54532"/>
                  </a:lnTo>
                  <a:cubicBezTo>
                    <a:pt x="0" y="61297"/>
                    <a:pt x="3848" y="67228"/>
                    <a:pt x="9608" y="70169"/>
                  </a:cubicBezTo>
                  <a:lnTo>
                    <a:pt x="9632" y="113966"/>
                  </a:lnTo>
                  <a:cubicBezTo>
                    <a:pt x="9632" y="117348"/>
                    <a:pt x="12377" y="120093"/>
                    <a:pt x="15760" y="120093"/>
                  </a:cubicBezTo>
                  <a:lnTo>
                    <a:pt x="52278" y="120093"/>
                  </a:lnTo>
                  <a:cubicBezTo>
                    <a:pt x="55660" y="120093"/>
                    <a:pt x="58405" y="117348"/>
                    <a:pt x="58405" y="113966"/>
                  </a:cubicBezTo>
                  <a:lnTo>
                    <a:pt x="58405" y="36764"/>
                  </a:lnTo>
                  <a:lnTo>
                    <a:pt x="78012" y="36764"/>
                  </a:lnTo>
                  <a:lnTo>
                    <a:pt x="7801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744;p33">
            <a:extLst>
              <a:ext uri="{FF2B5EF4-FFF2-40B4-BE49-F238E27FC236}">
                <a16:creationId xmlns:a16="http://schemas.microsoft.com/office/drawing/2014/main" id="{600B6463-2029-FBA4-C809-884708BFD36D}"/>
              </a:ext>
            </a:extLst>
          </p:cNvPr>
          <p:cNvSpPr/>
          <p:nvPr/>
        </p:nvSpPr>
        <p:spPr>
          <a:xfrm flipH="1">
            <a:off x="4360140" y="1499477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01;p33">
            <a:extLst>
              <a:ext uri="{FF2B5EF4-FFF2-40B4-BE49-F238E27FC236}">
                <a16:creationId xmlns:a16="http://schemas.microsoft.com/office/drawing/2014/main" id="{B8477B81-4B3D-7C83-8ED2-34FA8F1BC823}"/>
              </a:ext>
            </a:extLst>
          </p:cNvPr>
          <p:cNvSpPr txBox="1">
            <a:spLocks/>
          </p:cNvSpPr>
          <p:nvPr/>
        </p:nvSpPr>
        <p:spPr>
          <a:xfrm>
            <a:off x="5129769" y="1666647"/>
            <a:ext cx="3379746" cy="27596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err="1">
                <a:solidFill>
                  <a:srgbClr val="025645"/>
                </a:solidFill>
                <a:latin typeface="Poppins"/>
              </a:rPr>
              <a:t>Habitantes</a:t>
            </a:r>
            <a:r>
              <a:rPr lang="en">
                <a:solidFill>
                  <a:srgbClr val="025645"/>
                </a:solidFill>
                <a:latin typeface="Poppins"/>
              </a:rPr>
              <a:t> no </a:t>
            </a:r>
            <a:r>
              <a:rPr lang="en" err="1">
                <a:solidFill>
                  <a:srgbClr val="025645"/>
                </a:solidFill>
                <a:latin typeface="Poppins"/>
              </a:rPr>
              <a:t>munícípio</a:t>
            </a:r>
            <a:endParaRPr lang="en">
              <a:solidFill>
                <a:srgbClr val="025645"/>
              </a:solidFill>
              <a:latin typeface="Poppins"/>
            </a:endParaRPr>
          </a:p>
        </p:txBody>
      </p:sp>
      <p:sp>
        <p:nvSpPr>
          <p:cNvPr id="19" name="Google Shape;750;p34">
            <a:extLst>
              <a:ext uri="{FF2B5EF4-FFF2-40B4-BE49-F238E27FC236}">
                <a16:creationId xmlns:a16="http://schemas.microsoft.com/office/drawing/2014/main" id="{809A9DE3-EB45-DE96-455F-DC37CE8B7069}"/>
              </a:ext>
            </a:extLst>
          </p:cNvPr>
          <p:cNvSpPr txBox="1">
            <a:spLocks/>
          </p:cNvSpPr>
          <p:nvPr/>
        </p:nvSpPr>
        <p:spPr>
          <a:xfrm rot="19800000">
            <a:off x="3056374" y="381525"/>
            <a:ext cx="233572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SzPts val="1100"/>
            </a:pPr>
            <a:r>
              <a:rPr lang="en" b="1"/>
              <a:t>´</a:t>
            </a:r>
            <a:endParaRPr lang="en" b="1" err="1"/>
          </a:p>
        </p:txBody>
      </p:sp>
      <p:sp>
        <p:nvSpPr>
          <p:cNvPr id="6" name="Google Shape;686;p31">
            <a:extLst>
              <a:ext uri="{FF2B5EF4-FFF2-40B4-BE49-F238E27FC236}">
                <a16:creationId xmlns:a16="http://schemas.microsoft.com/office/drawing/2014/main" id="{7AC40039-B760-2C7E-6055-745848512AF6}"/>
              </a:ext>
            </a:extLst>
          </p:cNvPr>
          <p:cNvSpPr txBox="1">
            <a:spLocks/>
          </p:cNvSpPr>
          <p:nvPr/>
        </p:nvSpPr>
        <p:spPr>
          <a:xfrm>
            <a:off x="718062" y="3915174"/>
            <a:ext cx="3000266" cy="679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b="1">
                <a:solidFill>
                  <a:schemeClr val="tx1"/>
                </a:solidFill>
                <a:latin typeface="Poppins"/>
              </a:rPr>
              <a:t>Uma cidade com um gigantesco potencial e tremenda sinergia com o trabalho dos Amigos do Bem</a:t>
            </a:r>
            <a:r>
              <a:rPr lang="pt-BR" sz="1200" b="1">
                <a:latin typeface="Poppins"/>
              </a:rPr>
              <a:t> </a:t>
            </a:r>
          </a:p>
        </p:txBody>
      </p:sp>
      <p:sp>
        <p:nvSpPr>
          <p:cNvPr id="5" name="Google Shape;701;p33">
            <a:extLst>
              <a:ext uri="{FF2B5EF4-FFF2-40B4-BE49-F238E27FC236}">
                <a16:creationId xmlns:a16="http://schemas.microsoft.com/office/drawing/2014/main" id="{A435C6DC-A0BA-8C74-82F3-3CB61C521F05}"/>
              </a:ext>
            </a:extLst>
          </p:cNvPr>
          <p:cNvSpPr txBox="1">
            <a:spLocks/>
          </p:cNvSpPr>
          <p:nvPr/>
        </p:nvSpPr>
        <p:spPr>
          <a:xfrm>
            <a:off x="5161466" y="2651583"/>
            <a:ext cx="3258005" cy="46477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err="1">
                <a:solidFill>
                  <a:srgbClr val="025645"/>
                </a:solidFill>
                <a:latin typeface="Poppins"/>
              </a:rPr>
              <a:t>Localidades</a:t>
            </a:r>
            <a:r>
              <a:rPr lang="en">
                <a:solidFill>
                  <a:srgbClr val="025645"/>
                </a:solidFill>
                <a:latin typeface="Poppins"/>
              </a:rPr>
              <a:t> entre </a:t>
            </a:r>
            <a:r>
              <a:rPr lang="en" err="1">
                <a:solidFill>
                  <a:srgbClr val="025645"/>
                </a:solidFill>
                <a:latin typeface="Poppins"/>
              </a:rPr>
              <a:t>povoados</a:t>
            </a:r>
            <a:r>
              <a:rPr lang="en">
                <a:solidFill>
                  <a:srgbClr val="025645"/>
                </a:solidFill>
                <a:latin typeface="Poppins"/>
              </a:rPr>
              <a:t>, </a:t>
            </a:r>
            <a:endParaRPr lang="pt-BR">
              <a:latin typeface="Poppins"/>
            </a:endParaRPr>
          </a:p>
          <a:p>
            <a:r>
              <a:rPr lang="en" err="1">
                <a:solidFill>
                  <a:srgbClr val="025645"/>
                </a:solidFill>
                <a:latin typeface="Poppins"/>
              </a:rPr>
              <a:t>vilas</a:t>
            </a:r>
            <a:r>
              <a:rPr lang="en">
                <a:solidFill>
                  <a:srgbClr val="025645"/>
                </a:solidFill>
                <a:latin typeface="Poppins"/>
              </a:rPr>
              <a:t> e aldeias </a:t>
            </a:r>
            <a:r>
              <a:rPr lang="en" err="1">
                <a:solidFill>
                  <a:srgbClr val="025645"/>
                </a:solidFill>
                <a:latin typeface="Poppins"/>
              </a:rPr>
              <a:t>indígenas</a:t>
            </a:r>
            <a:endParaRPr lang="pt-BR">
              <a:latin typeface="Poppins"/>
            </a:endParaRPr>
          </a:p>
        </p:txBody>
      </p:sp>
      <p:sp>
        <p:nvSpPr>
          <p:cNvPr id="23" name="Google Shape;744;p33">
            <a:extLst>
              <a:ext uri="{FF2B5EF4-FFF2-40B4-BE49-F238E27FC236}">
                <a16:creationId xmlns:a16="http://schemas.microsoft.com/office/drawing/2014/main" id="{F239CC48-0C95-4B4A-340A-638EEAB173BA}"/>
              </a:ext>
            </a:extLst>
          </p:cNvPr>
          <p:cNvSpPr/>
          <p:nvPr/>
        </p:nvSpPr>
        <p:spPr>
          <a:xfrm flipH="1">
            <a:off x="4359002" y="2385794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3226E864-69B3-1038-8054-CF677E3F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103" y="2264003"/>
            <a:ext cx="435498" cy="442733"/>
          </a:xfrm>
          <a:prstGeom prst="rect">
            <a:avLst/>
          </a:prstGeom>
        </p:spPr>
      </p:pic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418983D1-920B-0A63-9A8D-76BEC1B54B2E}"/>
              </a:ext>
            </a:extLst>
          </p:cNvPr>
          <p:cNvSpPr txBox="1">
            <a:spLocks/>
          </p:cNvSpPr>
          <p:nvPr/>
        </p:nvSpPr>
        <p:spPr>
          <a:xfrm>
            <a:off x="5026398" y="2250734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>
                <a:solidFill>
                  <a:srgbClr val="025645"/>
                </a:solidFill>
                <a:latin typeface="Poppins"/>
              </a:rPr>
              <a:t>+ 170</a:t>
            </a:r>
          </a:p>
        </p:txBody>
      </p:sp>
      <p:sp>
        <p:nvSpPr>
          <p:cNvPr id="9" name="Google Shape;1005;p42">
            <a:extLst>
              <a:ext uri="{FF2B5EF4-FFF2-40B4-BE49-F238E27FC236}">
                <a16:creationId xmlns:a16="http://schemas.microsoft.com/office/drawing/2014/main" id="{2A27650F-21A7-30D5-3718-6D9AECD023BE}"/>
              </a:ext>
            </a:extLst>
          </p:cNvPr>
          <p:cNvSpPr txBox="1"/>
          <p:nvPr/>
        </p:nvSpPr>
        <p:spPr>
          <a:xfrm>
            <a:off x="7311323" y="4797066"/>
            <a:ext cx="2570700" cy="34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IBGE Censo 2010 - 2021</a:t>
            </a:r>
          </a:p>
        </p:txBody>
      </p:sp>
      <p:sp>
        <p:nvSpPr>
          <p:cNvPr id="25" name="Google Shape;684;p31">
            <a:extLst>
              <a:ext uri="{FF2B5EF4-FFF2-40B4-BE49-F238E27FC236}">
                <a16:creationId xmlns:a16="http://schemas.microsoft.com/office/drawing/2014/main" id="{D35170B1-D5CA-8831-3EBE-A1C6DD054825}"/>
              </a:ext>
            </a:extLst>
          </p:cNvPr>
          <p:cNvSpPr/>
          <p:nvPr/>
        </p:nvSpPr>
        <p:spPr>
          <a:xfrm>
            <a:off x="868435" y="1227487"/>
            <a:ext cx="2608200" cy="26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6" name="Google Shape;687;p31" descr="An aerial view of a small town&#10;&#10;Description automatically generated">
            <a:extLst>
              <a:ext uri="{FF2B5EF4-FFF2-40B4-BE49-F238E27FC236}">
                <a16:creationId xmlns:a16="http://schemas.microsoft.com/office/drawing/2014/main" id="{F0A3FBCF-62FC-A59F-D8AA-558B6EB80757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4"/>
          <a:srcRect l="18500" r="18500"/>
          <a:stretch/>
        </p:blipFill>
        <p:spPr>
          <a:xfrm>
            <a:off x="817690" y="1225283"/>
            <a:ext cx="2608200" cy="260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" name="Google Shape;701;p33">
            <a:extLst>
              <a:ext uri="{FF2B5EF4-FFF2-40B4-BE49-F238E27FC236}">
                <a16:creationId xmlns:a16="http://schemas.microsoft.com/office/drawing/2014/main" id="{988A26C9-B7E4-2640-8BB5-FEBBCC7D4A05}"/>
              </a:ext>
            </a:extLst>
          </p:cNvPr>
          <p:cNvSpPr txBox="1">
            <a:spLocks/>
          </p:cNvSpPr>
          <p:nvPr/>
        </p:nvSpPr>
        <p:spPr>
          <a:xfrm>
            <a:off x="5114908" y="3700446"/>
            <a:ext cx="3265524" cy="643656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rgbClr val="025645"/>
                </a:solidFill>
                <a:latin typeface="Poppins"/>
              </a:rPr>
              <a:t>De </a:t>
            </a:r>
            <a:r>
              <a:rPr lang="en" err="1">
                <a:solidFill>
                  <a:srgbClr val="025645"/>
                </a:solidFill>
                <a:latin typeface="Poppins"/>
              </a:rPr>
              <a:t>economia</a:t>
            </a:r>
            <a:r>
              <a:rPr lang="en">
                <a:solidFill>
                  <a:srgbClr val="025645"/>
                </a:solidFill>
                <a:latin typeface="Poppins"/>
              </a:rPr>
              <a:t> </a:t>
            </a:r>
            <a:r>
              <a:rPr lang="en" err="1">
                <a:solidFill>
                  <a:srgbClr val="025645"/>
                </a:solidFill>
                <a:latin typeface="Poppins"/>
              </a:rPr>
              <a:t>em</a:t>
            </a:r>
            <a:r>
              <a:rPr lang="en">
                <a:solidFill>
                  <a:srgbClr val="025645"/>
                </a:solidFill>
                <a:latin typeface="Poppins"/>
              </a:rPr>
              <a:t> </a:t>
            </a:r>
            <a:r>
              <a:rPr lang="en" err="1">
                <a:solidFill>
                  <a:srgbClr val="025645"/>
                </a:solidFill>
                <a:latin typeface="Poppins"/>
              </a:rPr>
              <a:t>relação</a:t>
            </a:r>
            <a:r>
              <a:rPr lang="en">
                <a:solidFill>
                  <a:srgbClr val="025645"/>
                </a:solidFill>
                <a:latin typeface="Poppins"/>
              </a:rPr>
              <a:t> a </a:t>
            </a:r>
            <a:r>
              <a:rPr lang="en" err="1">
                <a:solidFill>
                  <a:srgbClr val="025645"/>
                </a:solidFill>
                <a:latin typeface="Poppins"/>
              </a:rPr>
              <a:t>transportes</a:t>
            </a:r>
            <a:r>
              <a:rPr lang="en">
                <a:solidFill>
                  <a:srgbClr val="025645"/>
                </a:solidFill>
                <a:latin typeface="Poppins"/>
              </a:rPr>
              <a:t> </a:t>
            </a:r>
            <a:r>
              <a:rPr lang="en" err="1">
                <a:solidFill>
                  <a:srgbClr val="025645"/>
                </a:solidFill>
                <a:latin typeface="Poppins"/>
              </a:rPr>
              <a:t>nas</a:t>
            </a:r>
            <a:r>
              <a:rPr lang="en">
                <a:solidFill>
                  <a:srgbClr val="025645"/>
                </a:solidFill>
                <a:latin typeface="Poppins"/>
              </a:rPr>
              <a:t> </a:t>
            </a:r>
            <a:r>
              <a:rPr lang="en" err="1">
                <a:solidFill>
                  <a:srgbClr val="025645"/>
                </a:solidFill>
                <a:latin typeface="Poppins"/>
              </a:rPr>
              <a:t>demais</a:t>
            </a:r>
            <a:r>
              <a:rPr lang="en">
                <a:solidFill>
                  <a:srgbClr val="025645"/>
                </a:solidFill>
                <a:latin typeface="Poppins"/>
              </a:rPr>
              <a:t> Cidades do Bem</a:t>
            </a:r>
          </a:p>
        </p:txBody>
      </p:sp>
      <p:sp>
        <p:nvSpPr>
          <p:cNvPr id="21" name="Google Shape;744;p33">
            <a:extLst>
              <a:ext uri="{FF2B5EF4-FFF2-40B4-BE49-F238E27FC236}">
                <a16:creationId xmlns:a16="http://schemas.microsoft.com/office/drawing/2014/main" id="{7C9E62D8-8976-4785-7915-DF0EB84A105C}"/>
              </a:ext>
            </a:extLst>
          </p:cNvPr>
          <p:cNvSpPr/>
          <p:nvPr/>
        </p:nvSpPr>
        <p:spPr>
          <a:xfrm flipH="1">
            <a:off x="4347076" y="3330936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01;p33">
            <a:extLst>
              <a:ext uri="{FF2B5EF4-FFF2-40B4-BE49-F238E27FC236}">
                <a16:creationId xmlns:a16="http://schemas.microsoft.com/office/drawing/2014/main" id="{CCCAFAC7-2164-B8F7-57D1-05F5A9767289}"/>
              </a:ext>
            </a:extLst>
          </p:cNvPr>
          <p:cNvSpPr txBox="1">
            <a:spLocks/>
          </p:cNvSpPr>
          <p:nvPr/>
        </p:nvSpPr>
        <p:spPr>
          <a:xfrm>
            <a:off x="5153281" y="3311740"/>
            <a:ext cx="304962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>
                <a:solidFill>
                  <a:srgbClr val="025645"/>
                </a:solidFill>
                <a:latin typeface="Poppins"/>
              </a:rPr>
              <a:t>+ R$ 1000</a:t>
            </a:r>
            <a:endParaRPr lang="pt-BR"/>
          </a:p>
        </p:txBody>
      </p:sp>
      <p:pic>
        <p:nvPicPr>
          <p:cNvPr id="27" name="Gráfico 26" descr="Frete com preenchimento sólido">
            <a:extLst>
              <a:ext uri="{FF2B5EF4-FFF2-40B4-BE49-F238E27FC236}">
                <a16:creationId xmlns:a16="http://schemas.microsoft.com/office/drawing/2014/main" id="{92CD0F1B-3E94-2663-E621-9BB31B55D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6801" y="3206074"/>
            <a:ext cx="540204" cy="533400"/>
          </a:xfrm>
          <a:prstGeom prst="rect">
            <a:avLst/>
          </a:prstGeom>
        </p:spPr>
      </p:pic>
      <p:sp>
        <p:nvSpPr>
          <p:cNvPr id="4" name="Google Shape;1005;p42">
            <a:extLst>
              <a:ext uri="{FF2B5EF4-FFF2-40B4-BE49-F238E27FC236}">
                <a16:creationId xmlns:a16="http://schemas.microsoft.com/office/drawing/2014/main" id="{B09050EA-5A2C-3975-75BE-28460CD52A8E}"/>
              </a:ext>
            </a:extLst>
          </p:cNvPr>
          <p:cNvSpPr txBox="1"/>
          <p:nvPr/>
        </p:nvSpPr>
        <p:spPr>
          <a:xfrm>
            <a:off x="5112162" y="4796059"/>
            <a:ext cx="2570700" cy="34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BCG Transport Cost</a:t>
            </a:r>
          </a:p>
        </p:txBody>
      </p:sp>
    </p:spTree>
    <p:extLst>
      <p:ext uri="{BB962C8B-B14F-4D97-AF65-F5344CB8AC3E}">
        <p14:creationId xmlns:p14="http://schemas.microsoft.com/office/powerpoint/2010/main" val="2219093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8"/>
          <p:cNvSpPr txBox="1">
            <a:spLocks noGrp="1"/>
          </p:cNvSpPr>
          <p:nvPr>
            <p:ph type="title"/>
          </p:nvPr>
        </p:nvSpPr>
        <p:spPr>
          <a:xfrm>
            <a:off x="453933" y="920569"/>
            <a:ext cx="8527125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hlink"/>
              </a:buClr>
              <a:buSzPts val="1100"/>
            </a:pPr>
            <a:r>
              <a:rPr lang="en" sz="1800"/>
              <a:t>Mas </a:t>
            </a:r>
            <a:r>
              <a:rPr lang="en" sz="1800" err="1"/>
              <a:t>existem</a:t>
            </a:r>
            <a:r>
              <a:rPr lang="en" sz="1800"/>
              <a:t> </a:t>
            </a:r>
            <a:r>
              <a:rPr lang="en" sz="1800" err="1"/>
              <a:t>atividades</a:t>
            </a:r>
            <a:r>
              <a:rPr lang="en" sz="1800"/>
              <a:t> </a:t>
            </a:r>
            <a:r>
              <a:rPr lang="en" sz="1800" err="1"/>
              <a:t>econômicas</a:t>
            </a:r>
            <a:r>
              <a:rPr lang="en" sz="1800"/>
              <a:t> </a:t>
            </a:r>
            <a:r>
              <a:rPr lang="en" sz="1800" err="1"/>
              <a:t>industriais</a:t>
            </a:r>
            <a:r>
              <a:rPr lang="en" sz="1800"/>
              <a:t> com </a:t>
            </a:r>
            <a:r>
              <a:rPr lang="en" sz="1800" b="1" err="1"/>
              <a:t>maior</a:t>
            </a:r>
            <a:r>
              <a:rPr lang="en" sz="1800" b="1"/>
              <a:t> </a:t>
            </a:r>
            <a:r>
              <a:rPr lang="en" sz="1800" b="1" err="1"/>
              <a:t>prêmio</a:t>
            </a:r>
            <a:r>
              <a:rPr lang="en" sz="1800" b="1"/>
              <a:t> </a:t>
            </a:r>
            <a:r>
              <a:rPr lang="en" sz="1800"/>
              <a:t>e </a:t>
            </a:r>
            <a:r>
              <a:rPr lang="en" sz="1800" b="1" err="1"/>
              <a:t>maior</a:t>
            </a:r>
            <a:r>
              <a:rPr lang="en" sz="1800" b="1"/>
              <a:t> </a:t>
            </a:r>
            <a:r>
              <a:rPr lang="en" sz="1800" b="1" err="1"/>
              <a:t>geração</a:t>
            </a:r>
            <a:r>
              <a:rPr lang="en" sz="1800" b="1"/>
              <a:t> de </a:t>
            </a:r>
            <a:r>
              <a:rPr lang="en" sz="1800" b="1" err="1"/>
              <a:t>empregos</a:t>
            </a:r>
            <a:endParaRPr lang="en" sz="1800" b="1"/>
          </a:p>
        </p:txBody>
      </p:sp>
      <p:sp>
        <p:nvSpPr>
          <p:cNvPr id="894" name="Google Shape;894;p38"/>
          <p:cNvSpPr/>
          <p:nvPr/>
        </p:nvSpPr>
        <p:spPr>
          <a:xfrm>
            <a:off x="687866" y="1928675"/>
            <a:ext cx="658500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164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lang="en-US" sz="2700">
              <a:solidFill>
                <a:schemeClr val="dk2"/>
              </a:solidFill>
              <a:latin typeface="Poppins"/>
              <a:ea typeface="Poppins"/>
              <a:cs typeface="Poppins"/>
            </a:endParaRPr>
          </a:p>
        </p:txBody>
      </p:sp>
      <p:sp>
        <p:nvSpPr>
          <p:cNvPr id="895" name="Google Shape;895;p38"/>
          <p:cNvSpPr/>
          <p:nvPr/>
        </p:nvSpPr>
        <p:spPr>
          <a:xfrm>
            <a:off x="1346266" y="1928674"/>
            <a:ext cx="2222100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201150" rIns="274300" bIns="91425" anchor="ctr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Castanha, 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polpa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 de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caju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 e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mel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 </a:t>
            </a:r>
            <a:endParaRPr lang="en" sz="1200" err="1">
              <a:solidFill>
                <a:schemeClr val="dk1"/>
              </a:solidFill>
              <a:latin typeface="Rubik"/>
              <a:cs typeface="Rubik"/>
            </a:endParaRPr>
          </a:p>
        </p:txBody>
      </p:sp>
      <p:sp>
        <p:nvSpPr>
          <p:cNvPr id="896" name="Google Shape;896;p38"/>
          <p:cNvSpPr/>
          <p:nvPr/>
        </p:nvSpPr>
        <p:spPr>
          <a:xfrm>
            <a:off x="687866" y="2980409"/>
            <a:ext cx="658500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164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lang="en-US" sz="1200">
              <a:solidFill>
                <a:schemeClr val="dk2"/>
              </a:solidFill>
              <a:latin typeface="Rubik"/>
              <a:ea typeface="Rubik"/>
              <a:cs typeface="Rubik"/>
            </a:endParaRPr>
          </a:p>
        </p:txBody>
      </p:sp>
      <p:sp>
        <p:nvSpPr>
          <p:cNvPr id="897" name="Google Shape;897;p38"/>
          <p:cNvSpPr/>
          <p:nvPr/>
        </p:nvSpPr>
        <p:spPr>
          <a:xfrm>
            <a:off x="1346266" y="2980408"/>
            <a:ext cx="2222100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201150" rIns="274300" bIns="91425" anchor="ctr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Derivados de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Amendoim</a:t>
            </a:r>
            <a:endParaRPr lang="en" sz="1200">
              <a:solidFill>
                <a:schemeClr val="dk1"/>
              </a:solidFill>
              <a:latin typeface="Rubik"/>
              <a:cs typeface="Rubik"/>
            </a:endParaRPr>
          </a:p>
          <a:p>
            <a:r>
              <a:rPr lang="en" sz="1200">
                <a:solidFill>
                  <a:schemeClr val="dk1"/>
                </a:solidFill>
                <a:latin typeface="Rubik"/>
                <a:cs typeface="Rubik"/>
              </a:rPr>
              <a:t>(Pasta,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</a:rPr>
              <a:t>Amendoim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</a:rPr>
              <a:t> com e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</a:rPr>
              <a:t>sem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</a:rPr>
              <a:t> 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</a:rPr>
              <a:t>pele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</a:rPr>
              <a:t>)</a:t>
            </a:r>
          </a:p>
        </p:txBody>
      </p:sp>
      <p:sp>
        <p:nvSpPr>
          <p:cNvPr id="898" name="Google Shape;898;p38"/>
          <p:cNvSpPr/>
          <p:nvPr/>
        </p:nvSpPr>
        <p:spPr>
          <a:xfrm>
            <a:off x="687866" y="4032143"/>
            <a:ext cx="658500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164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lang="en-US" sz="2700">
              <a:solidFill>
                <a:schemeClr val="dk2"/>
              </a:solidFill>
              <a:latin typeface="Poppins"/>
              <a:ea typeface="Poppins"/>
              <a:cs typeface="Poppins"/>
            </a:endParaRPr>
          </a:p>
        </p:txBody>
      </p:sp>
      <p:sp>
        <p:nvSpPr>
          <p:cNvPr id="899" name="Google Shape;899;p38"/>
          <p:cNvSpPr/>
          <p:nvPr/>
        </p:nvSpPr>
        <p:spPr>
          <a:xfrm>
            <a:off x="1346266" y="4032143"/>
            <a:ext cx="2222100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201150" rIns="274300" bIns="91425" anchor="ctr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Derivados da Uva</a:t>
            </a:r>
            <a:endParaRPr lang="pt-BR" sz="1200">
              <a:solidFill>
                <a:schemeClr val="dk1"/>
              </a:solidFill>
              <a:latin typeface="Rubik"/>
            </a:endParaRPr>
          </a:p>
          <a:p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(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Geléia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, Suco e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Polpa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)</a:t>
            </a:r>
            <a:endParaRPr lang="en" sz="1200">
              <a:solidFill>
                <a:schemeClr val="dk1"/>
              </a:solidFill>
              <a:latin typeface="Rubik"/>
              <a:cs typeface="Rubik"/>
            </a:endParaRPr>
          </a:p>
        </p:txBody>
      </p:sp>
      <p:sp>
        <p:nvSpPr>
          <p:cNvPr id="900" name="Google Shape;900;p38"/>
          <p:cNvSpPr/>
          <p:nvPr/>
        </p:nvSpPr>
        <p:spPr>
          <a:xfrm>
            <a:off x="5358967" y="1928675"/>
            <a:ext cx="658500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164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>
              <a:solidFill>
                <a:schemeClr val="dk2"/>
              </a:solidFill>
              <a:latin typeface="Poppins"/>
              <a:ea typeface="Rubik"/>
              <a:cs typeface="Poppins"/>
            </a:endParaRPr>
          </a:p>
        </p:txBody>
      </p:sp>
      <p:sp>
        <p:nvSpPr>
          <p:cNvPr id="902" name="Google Shape;902;p38"/>
          <p:cNvSpPr/>
          <p:nvPr/>
        </p:nvSpPr>
        <p:spPr>
          <a:xfrm>
            <a:off x="5358967" y="2980409"/>
            <a:ext cx="658500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164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dk2"/>
              </a:solidFill>
              <a:latin typeface="Poppins"/>
              <a:ea typeface="Rubik"/>
              <a:cs typeface="Poppins"/>
            </a:endParaRPr>
          </a:p>
        </p:txBody>
      </p:sp>
      <p:sp>
        <p:nvSpPr>
          <p:cNvPr id="904" name="Google Shape;904;p38"/>
          <p:cNvSpPr/>
          <p:nvPr/>
        </p:nvSpPr>
        <p:spPr>
          <a:xfrm>
            <a:off x="5358967" y="4032143"/>
            <a:ext cx="658500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164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dk2"/>
              </a:solidFill>
              <a:latin typeface="Poppins"/>
              <a:ea typeface="Rubik"/>
              <a:cs typeface="Poppins"/>
            </a:endParaRPr>
          </a:p>
        </p:txBody>
      </p:sp>
      <p:sp>
        <p:nvSpPr>
          <p:cNvPr id="905" name="Google Shape;905;p38"/>
          <p:cNvSpPr/>
          <p:nvPr/>
        </p:nvSpPr>
        <p:spPr>
          <a:xfrm>
            <a:off x="6051386" y="2984393"/>
            <a:ext cx="1262797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201150" rIns="274300" bIns="91425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Poppins"/>
              </a:rPr>
              <a:t>R$ 54K</a:t>
            </a:r>
            <a:endParaRPr lang="pt-BR" sz="1200">
              <a:solidFill>
                <a:schemeClr val="dk1"/>
              </a:solidFill>
              <a:latin typeface="Poppins"/>
            </a:endParaRPr>
          </a:p>
          <a:p>
            <a:r>
              <a:rPr lang="en" sz="1200">
                <a:solidFill>
                  <a:schemeClr val="dk1"/>
                </a:solidFill>
                <a:latin typeface="Poppins"/>
              </a:rPr>
              <a:t>(Fábrica)</a:t>
            </a:r>
          </a:p>
        </p:txBody>
      </p:sp>
      <p:sp>
        <p:nvSpPr>
          <p:cNvPr id="908" name="Google Shape;908;p38"/>
          <p:cNvSpPr/>
          <p:nvPr/>
        </p:nvSpPr>
        <p:spPr>
          <a:xfrm>
            <a:off x="3727048" y="1930185"/>
            <a:ext cx="1412003" cy="761581"/>
          </a:xfrm>
          <a:prstGeom prst="rect">
            <a:avLst/>
          </a:prstGeom>
          <a:solidFill>
            <a:srgbClr val="ED7D3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09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Bronze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705;p33">
            <a:extLst>
              <a:ext uri="{FF2B5EF4-FFF2-40B4-BE49-F238E27FC236}">
                <a16:creationId xmlns:a16="http://schemas.microsoft.com/office/drawing/2014/main" id="{B382BB63-24D6-5C58-8421-D2EA56EE2E6B}"/>
              </a:ext>
            </a:extLst>
          </p:cNvPr>
          <p:cNvSpPr txBox="1">
            <a:spLocks/>
          </p:cNvSpPr>
          <p:nvPr/>
        </p:nvSpPr>
        <p:spPr>
          <a:xfrm>
            <a:off x="1241511" y="449698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2200" b="1">
                <a:solidFill>
                  <a:schemeClr val="tx1"/>
                </a:solidFill>
                <a:latin typeface="Poppins"/>
              </a:rPr>
              <a:t>Sinergia</a:t>
            </a:r>
          </a:p>
        </p:txBody>
      </p:sp>
      <p:grpSp>
        <p:nvGrpSpPr>
          <p:cNvPr id="20" name="Google Shape;713;p33">
            <a:extLst>
              <a:ext uri="{FF2B5EF4-FFF2-40B4-BE49-F238E27FC236}">
                <a16:creationId xmlns:a16="http://schemas.microsoft.com/office/drawing/2014/main" id="{14A89C11-FB2E-77A5-B904-3FFE93F21542}"/>
              </a:ext>
            </a:extLst>
          </p:cNvPr>
          <p:cNvGrpSpPr/>
          <p:nvPr/>
        </p:nvGrpSpPr>
        <p:grpSpPr>
          <a:xfrm>
            <a:off x="834228" y="509173"/>
            <a:ext cx="334912" cy="374350"/>
            <a:chOff x="1476150" y="238125"/>
            <a:chExt cx="4677525" cy="5228350"/>
          </a:xfrm>
        </p:grpSpPr>
        <p:sp>
          <p:nvSpPr>
            <p:cNvPr id="5" name="Google Shape;714;p33">
              <a:extLst>
                <a:ext uri="{FF2B5EF4-FFF2-40B4-BE49-F238E27FC236}">
                  <a16:creationId xmlns:a16="http://schemas.microsoft.com/office/drawing/2014/main" id="{6D210C03-84F9-15D2-F7E0-01AE5D7335BD}"/>
                </a:ext>
              </a:extLst>
            </p:cNvPr>
            <p:cNvSpPr/>
            <p:nvPr/>
          </p:nvSpPr>
          <p:spPr>
            <a:xfrm>
              <a:off x="1476150" y="4445650"/>
              <a:ext cx="1511600" cy="1020825"/>
            </a:xfrm>
            <a:custGeom>
              <a:avLst/>
              <a:gdLst/>
              <a:ahLst/>
              <a:cxnLst/>
              <a:rect l="l" t="t" r="r" b="b"/>
              <a:pathLst>
                <a:path w="60464" h="40833" extrusionOk="0">
                  <a:moveTo>
                    <a:pt x="14803" y="1"/>
                  </a:moveTo>
                  <a:cubicBezTo>
                    <a:pt x="10857" y="1"/>
                    <a:pt x="7132" y="1545"/>
                    <a:pt x="4338" y="4339"/>
                  </a:cubicBezTo>
                  <a:cubicBezTo>
                    <a:pt x="1544" y="7133"/>
                    <a:pt x="0" y="10858"/>
                    <a:pt x="25" y="14780"/>
                  </a:cubicBezTo>
                  <a:lnTo>
                    <a:pt x="49" y="28921"/>
                  </a:lnTo>
                  <a:cubicBezTo>
                    <a:pt x="49" y="31200"/>
                    <a:pt x="1324" y="33308"/>
                    <a:pt x="3358" y="34362"/>
                  </a:cubicBezTo>
                  <a:cubicBezTo>
                    <a:pt x="11617" y="38602"/>
                    <a:pt x="20906" y="40832"/>
                    <a:pt x="30244" y="40832"/>
                  </a:cubicBezTo>
                  <a:cubicBezTo>
                    <a:pt x="39582" y="40832"/>
                    <a:pt x="48871" y="38602"/>
                    <a:pt x="57130" y="34362"/>
                  </a:cubicBezTo>
                  <a:cubicBezTo>
                    <a:pt x="59164" y="33308"/>
                    <a:pt x="60439" y="31200"/>
                    <a:pt x="60439" y="28921"/>
                  </a:cubicBezTo>
                  <a:lnTo>
                    <a:pt x="60463" y="14804"/>
                  </a:lnTo>
                  <a:cubicBezTo>
                    <a:pt x="60463" y="10907"/>
                    <a:pt x="58944" y="7206"/>
                    <a:pt x="56150" y="4412"/>
                  </a:cubicBezTo>
                  <a:cubicBezTo>
                    <a:pt x="53356" y="1618"/>
                    <a:pt x="49483" y="25"/>
                    <a:pt x="45562" y="25"/>
                  </a:cubicBezTo>
                  <a:cubicBezTo>
                    <a:pt x="40464" y="25"/>
                    <a:pt x="19877" y="1"/>
                    <a:pt x="14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15;p33">
              <a:extLst>
                <a:ext uri="{FF2B5EF4-FFF2-40B4-BE49-F238E27FC236}">
                  <a16:creationId xmlns:a16="http://schemas.microsoft.com/office/drawing/2014/main" id="{2F7A2FE2-843F-159A-08A9-1D9CD6252976}"/>
                </a:ext>
              </a:extLst>
            </p:cNvPr>
            <p:cNvSpPr/>
            <p:nvPr/>
          </p:nvSpPr>
          <p:spPr>
            <a:xfrm>
              <a:off x="1682625" y="3212875"/>
              <a:ext cx="1099250" cy="1099225"/>
            </a:xfrm>
            <a:custGeom>
              <a:avLst/>
              <a:gdLst/>
              <a:ahLst/>
              <a:cxnLst/>
              <a:rect l="l" t="t" r="r" b="b"/>
              <a:pathLst>
                <a:path w="43970" h="43969" extrusionOk="0">
                  <a:moveTo>
                    <a:pt x="21985" y="0"/>
                  </a:moveTo>
                  <a:cubicBezTo>
                    <a:pt x="9853" y="0"/>
                    <a:pt x="1" y="9853"/>
                    <a:pt x="1" y="21984"/>
                  </a:cubicBezTo>
                  <a:cubicBezTo>
                    <a:pt x="1" y="34092"/>
                    <a:pt x="9853" y="43969"/>
                    <a:pt x="21985" y="43969"/>
                  </a:cubicBezTo>
                  <a:cubicBezTo>
                    <a:pt x="34092" y="43969"/>
                    <a:pt x="43969" y="34092"/>
                    <a:pt x="43969" y="21984"/>
                  </a:cubicBezTo>
                  <a:cubicBezTo>
                    <a:pt x="43969" y="9853"/>
                    <a:pt x="34092" y="0"/>
                    <a:pt x="21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16;p33">
              <a:extLst>
                <a:ext uri="{FF2B5EF4-FFF2-40B4-BE49-F238E27FC236}">
                  <a16:creationId xmlns:a16="http://schemas.microsoft.com/office/drawing/2014/main" id="{F9D3782A-3848-B39D-5814-4966814B8B64}"/>
                </a:ext>
              </a:extLst>
            </p:cNvPr>
            <p:cNvSpPr/>
            <p:nvPr/>
          </p:nvSpPr>
          <p:spPr>
            <a:xfrm>
              <a:off x="4642050" y="4445650"/>
              <a:ext cx="1511625" cy="1020825"/>
            </a:xfrm>
            <a:custGeom>
              <a:avLst/>
              <a:gdLst/>
              <a:ahLst/>
              <a:cxnLst/>
              <a:rect l="l" t="t" r="r" b="b"/>
              <a:pathLst>
                <a:path w="60465" h="40833" extrusionOk="0">
                  <a:moveTo>
                    <a:pt x="14780" y="1"/>
                  </a:moveTo>
                  <a:cubicBezTo>
                    <a:pt x="10834" y="1"/>
                    <a:pt x="7108" y="1545"/>
                    <a:pt x="4314" y="4339"/>
                  </a:cubicBezTo>
                  <a:cubicBezTo>
                    <a:pt x="1520" y="7133"/>
                    <a:pt x="1" y="10858"/>
                    <a:pt x="1" y="14780"/>
                  </a:cubicBezTo>
                  <a:lnTo>
                    <a:pt x="25" y="28921"/>
                  </a:lnTo>
                  <a:cubicBezTo>
                    <a:pt x="25" y="31200"/>
                    <a:pt x="1300" y="33308"/>
                    <a:pt x="3359" y="34362"/>
                  </a:cubicBezTo>
                  <a:cubicBezTo>
                    <a:pt x="11594" y="38602"/>
                    <a:pt x="20882" y="40832"/>
                    <a:pt x="30220" y="40832"/>
                  </a:cubicBezTo>
                  <a:cubicBezTo>
                    <a:pt x="39558" y="40832"/>
                    <a:pt x="48847" y="38602"/>
                    <a:pt x="57106" y="34362"/>
                  </a:cubicBezTo>
                  <a:cubicBezTo>
                    <a:pt x="59141" y="33308"/>
                    <a:pt x="60415" y="31200"/>
                    <a:pt x="60440" y="28921"/>
                  </a:cubicBezTo>
                  <a:lnTo>
                    <a:pt x="60440" y="14804"/>
                  </a:lnTo>
                  <a:cubicBezTo>
                    <a:pt x="60464" y="10907"/>
                    <a:pt x="58920" y="7206"/>
                    <a:pt x="56126" y="4412"/>
                  </a:cubicBezTo>
                  <a:cubicBezTo>
                    <a:pt x="53332" y="1618"/>
                    <a:pt x="49460" y="25"/>
                    <a:pt x="45538" y="25"/>
                  </a:cubicBezTo>
                  <a:cubicBezTo>
                    <a:pt x="40440" y="25"/>
                    <a:pt x="19878" y="1"/>
                    <a:pt x="14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17;p33">
              <a:extLst>
                <a:ext uri="{FF2B5EF4-FFF2-40B4-BE49-F238E27FC236}">
                  <a16:creationId xmlns:a16="http://schemas.microsoft.com/office/drawing/2014/main" id="{88D6BD6D-881F-2134-917B-503AEAEC24F8}"/>
                </a:ext>
              </a:extLst>
            </p:cNvPr>
            <p:cNvSpPr/>
            <p:nvPr/>
          </p:nvSpPr>
          <p:spPr>
            <a:xfrm>
              <a:off x="4847925" y="3212875"/>
              <a:ext cx="1099250" cy="1099225"/>
            </a:xfrm>
            <a:custGeom>
              <a:avLst/>
              <a:gdLst/>
              <a:ahLst/>
              <a:cxnLst/>
              <a:rect l="l" t="t" r="r" b="b"/>
              <a:pathLst>
                <a:path w="43970" h="43969" extrusionOk="0">
                  <a:moveTo>
                    <a:pt x="21985" y="0"/>
                  </a:moveTo>
                  <a:cubicBezTo>
                    <a:pt x="9853" y="0"/>
                    <a:pt x="1" y="9853"/>
                    <a:pt x="1" y="21984"/>
                  </a:cubicBezTo>
                  <a:cubicBezTo>
                    <a:pt x="1" y="34092"/>
                    <a:pt x="9853" y="43969"/>
                    <a:pt x="21985" y="43969"/>
                  </a:cubicBezTo>
                  <a:cubicBezTo>
                    <a:pt x="34093" y="43969"/>
                    <a:pt x="43970" y="34092"/>
                    <a:pt x="43970" y="21984"/>
                  </a:cubicBezTo>
                  <a:cubicBezTo>
                    <a:pt x="43970" y="9853"/>
                    <a:pt x="34093" y="0"/>
                    <a:pt x="21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18;p33">
              <a:extLst>
                <a:ext uri="{FF2B5EF4-FFF2-40B4-BE49-F238E27FC236}">
                  <a16:creationId xmlns:a16="http://schemas.microsoft.com/office/drawing/2014/main" id="{4A82ECEB-68C3-4C63-EE9C-020CF1B701CC}"/>
                </a:ext>
              </a:extLst>
            </p:cNvPr>
            <p:cNvSpPr/>
            <p:nvPr/>
          </p:nvSpPr>
          <p:spPr>
            <a:xfrm>
              <a:off x="3661100" y="238125"/>
              <a:ext cx="306375" cy="487125"/>
            </a:xfrm>
            <a:custGeom>
              <a:avLst/>
              <a:gdLst/>
              <a:ahLst/>
              <a:cxnLst/>
              <a:rect l="l" t="t" r="r" b="b"/>
              <a:pathLst>
                <a:path w="12255" h="19485" extrusionOk="0">
                  <a:moveTo>
                    <a:pt x="6128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3357"/>
                  </a:lnTo>
                  <a:cubicBezTo>
                    <a:pt x="0" y="16739"/>
                    <a:pt x="2745" y="19484"/>
                    <a:pt x="6128" y="19484"/>
                  </a:cubicBezTo>
                  <a:cubicBezTo>
                    <a:pt x="9510" y="19484"/>
                    <a:pt x="12255" y="16739"/>
                    <a:pt x="12255" y="13357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19;p33">
              <a:extLst>
                <a:ext uri="{FF2B5EF4-FFF2-40B4-BE49-F238E27FC236}">
                  <a16:creationId xmlns:a16="http://schemas.microsoft.com/office/drawing/2014/main" id="{F59268DC-D8D7-041F-5C74-6D83F701453A}"/>
                </a:ext>
              </a:extLst>
            </p:cNvPr>
            <p:cNvSpPr/>
            <p:nvPr/>
          </p:nvSpPr>
          <p:spPr>
            <a:xfrm>
              <a:off x="5036650" y="1795025"/>
              <a:ext cx="487150" cy="306400"/>
            </a:xfrm>
            <a:custGeom>
              <a:avLst/>
              <a:gdLst/>
              <a:ahLst/>
              <a:cxnLst/>
              <a:rect l="l" t="t" r="r" b="b"/>
              <a:pathLst>
                <a:path w="19486" h="12256" extrusionOk="0">
                  <a:moveTo>
                    <a:pt x="6128" y="1"/>
                  </a:moveTo>
                  <a:cubicBezTo>
                    <a:pt x="2746" y="1"/>
                    <a:pt x="1" y="2721"/>
                    <a:pt x="1" y="6128"/>
                  </a:cubicBezTo>
                  <a:cubicBezTo>
                    <a:pt x="1" y="9510"/>
                    <a:pt x="2746" y="12255"/>
                    <a:pt x="6128" y="12255"/>
                  </a:cubicBezTo>
                  <a:lnTo>
                    <a:pt x="13358" y="12255"/>
                  </a:lnTo>
                  <a:cubicBezTo>
                    <a:pt x="16765" y="12255"/>
                    <a:pt x="19485" y="9510"/>
                    <a:pt x="19485" y="6128"/>
                  </a:cubicBezTo>
                  <a:cubicBezTo>
                    <a:pt x="19485" y="2721"/>
                    <a:pt x="16765" y="1"/>
                    <a:pt x="13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0;p33">
              <a:extLst>
                <a:ext uri="{FF2B5EF4-FFF2-40B4-BE49-F238E27FC236}">
                  <a16:creationId xmlns:a16="http://schemas.microsoft.com/office/drawing/2014/main" id="{970B7A24-C93C-DCAE-2F5E-06C32B89546A}"/>
                </a:ext>
              </a:extLst>
            </p:cNvPr>
            <p:cNvSpPr/>
            <p:nvPr/>
          </p:nvSpPr>
          <p:spPr>
            <a:xfrm>
              <a:off x="2104175" y="1795025"/>
              <a:ext cx="487150" cy="306400"/>
            </a:xfrm>
            <a:custGeom>
              <a:avLst/>
              <a:gdLst/>
              <a:ahLst/>
              <a:cxnLst/>
              <a:rect l="l" t="t" r="r" b="b"/>
              <a:pathLst>
                <a:path w="19486" h="12256" extrusionOk="0">
                  <a:moveTo>
                    <a:pt x="6128" y="1"/>
                  </a:moveTo>
                  <a:cubicBezTo>
                    <a:pt x="2746" y="1"/>
                    <a:pt x="1" y="2721"/>
                    <a:pt x="1" y="6128"/>
                  </a:cubicBezTo>
                  <a:cubicBezTo>
                    <a:pt x="1" y="9510"/>
                    <a:pt x="2746" y="12255"/>
                    <a:pt x="6128" y="12255"/>
                  </a:cubicBezTo>
                  <a:lnTo>
                    <a:pt x="13358" y="12255"/>
                  </a:lnTo>
                  <a:cubicBezTo>
                    <a:pt x="16740" y="12255"/>
                    <a:pt x="19485" y="9510"/>
                    <a:pt x="19485" y="6128"/>
                  </a:cubicBezTo>
                  <a:cubicBezTo>
                    <a:pt x="19485" y="2721"/>
                    <a:pt x="16740" y="1"/>
                    <a:pt x="13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1;p33">
              <a:extLst>
                <a:ext uri="{FF2B5EF4-FFF2-40B4-BE49-F238E27FC236}">
                  <a16:creationId xmlns:a16="http://schemas.microsoft.com/office/drawing/2014/main" id="{F7DCE3A7-64CD-B186-594B-7C6ACA59AEA3}"/>
                </a:ext>
              </a:extLst>
            </p:cNvPr>
            <p:cNvSpPr/>
            <p:nvPr/>
          </p:nvSpPr>
          <p:spPr>
            <a:xfrm>
              <a:off x="2291050" y="101655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7007" y="1"/>
                  </a:moveTo>
                  <a:cubicBezTo>
                    <a:pt x="4886" y="1"/>
                    <a:pt x="2826" y="1097"/>
                    <a:pt x="1692" y="3053"/>
                  </a:cubicBezTo>
                  <a:cubicBezTo>
                    <a:pt x="1" y="5994"/>
                    <a:pt x="1006" y="9744"/>
                    <a:pt x="3947" y="11435"/>
                  </a:cubicBezTo>
                  <a:lnTo>
                    <a:pt x="10196" y="15038"/>
                  </a:lnTo>
                  <a:cubicBezTo>
                    <a:pt x="11177" y="15601"/>
                    <a:pt x="12231" y="15871"/>
                    <a:pt x="13260" y="15871"/>
                  </a:cubicBezTo>
                  <a:cubicBezTo>
                    <a:pt x="15368" y="15871"/>
                    <a:pt x="17426" y="14768"/>
                    <a:pt x="18578" y="12807"/>
                  </a:cubicBezTo>
                  <a:cubicBezTo>
                    <a:pt x="20270" y="9866"/>
                    <a:pt x="19265" y="6116"/>
                    <a:pt x="16324" y="4425"/>
                  </a:cubicBezTo>
                  <a:lnTo>
                    <a:pt x="10074" y="822"/>
                  </a:lnTo>
                  <a:cubicBezTo>
                    <a:pt x="9105" y="265"/>
                    <a:pt x="8048" y="1"/>
                    <a:pt x="7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2;p33">
              <a:extLst>
                <a:ext uri="{FF2B5EF4-FFF2-40B4-BE49-F238E27FC236}">
                  <a16:creationId xmlns:a16="http://schemas.microsoft.com/office/drawing/2014/main" id="{CB5FB2CC-034C-F0ED-15B1-64196ABEE26B}"/>
                </a:ext>
              </a:extLst>
            </p:cNvPr>
            <p:cNvSpPr/>
            <p:nvPr/>
          </p:nvSpPr>
          <p:spPr>
            <a:xfrm>
              <a:off x="2860875" y="446725"/>
              <a:ext cx="440575" cy="462950"/>
            </a:xfrm>
            <a:custGeom>
              <a:avLst/>
              <a:gdLst/>
              <a:ahLst/>
              <a:cxnLst/>
              <a:rect l="l" t="t" r="r" b="b"/>
              <a:pathLst>
                <a:path w="17623" h="18518" extrusionOk="0">
                  <a:moveTo>
                    <a:pt x="6997" y="1"/>
                  </a:moveTo>
                  <a:cubicBezTo>
                    <a:pt x="5959" y="1"/>
                    <a:pt x="4908" y="265"/>
                    <a:pt x="3947" y="822"/>
                  </a:cubicBezTo>
                  <a:cubicBezTo>
                    <a:pt x="1006" y="2513"/>
                    <a:pt x="1" y="6263"/>
                    <a:pt x="1692" y="9180"/>
                  </a:cubicBezTo>
                  <a:lnTo>
                    <a:pt x="5319" y="15454"/>
                  </a:lnTo>
                  <a:cubicBezTo>
                    <a:pt x="6447" y="17415"/>
                    <a:pt x="8505" y="18518"/>
                    <a:pt x="10613" y="18518"/>
                  </a:cubicBezTo>
                  <a:cubicBezTo>
                    <a:pt x="11667" y="18518"/>
                    <a:pt x="12721" y="18248"/>
                    <a:pt x="13677" y="17684"/>
                  </a:cubicBezTo>
                  <a:cubicBezTo>
                    <a:pt x="16618" y="15993"/>
                    <a:pt x="17623" y="12243"/>
                    <a:pt x="15932" y="9327"/>
                  </a:cubicBezTo>
                  <a:lnTo>
                    <a:pt x="12304" y="3053"/>
                  </a:lnTo>
                  <a:cubicBezTo>
                    <a:pt x="11170" y="1097"/>
                    <a:pt x="9111" y="1"/>
                    <a:pt x="6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23;p33">
              <a:extLst>
                <a:ext uri="{FF2B5EF4-FFF2-40B4-BE49-F238E27FC236}">
                  <a16:creationId xmlns:a16="http://schemas.microsoft.com/office/drawing/2014/main" id="{4C20B036-18DE-B4B7-628D-7A07C5BD6203}"/>
                </a:ext>
              </a:extLst>
            </p:cNvPr>
            <p:cNvSpPr/>
            <p:nvPr/>
          </p:nvSpPr>
          <p:spPr>
            <a:xfrm>
              <a:off x="4327125" y="446725"/>
              <a:ext cx="440575" cy="462950"/>
            </a:xfrm>
            <a:custGeom>
              <a:avLst/>
              <a:gdLst/>
              <a:ahLst/>
              <a:cxnLst/>
              <a:rect l="l" t="t" r="r" b="b"/>
              <a:pathLst>
                <a:path w="17623" h="18518" extrusionOk="0">
                  <a:moveTo>
                    <a:pt x="10626" y="1"/>
                  </a:moveTo>
                  <a:cubicBezTo>
                    <a:pt x="8513" y="1"/>
                    <a:pt x="6453" y="1097"/>
                    <a:pt x="5319" y="3053"/>
                  </a:cubicBezTo>
                  <a:lnTo>
                    <a:pt x="1692" y="9327"/>
                  </a:lnTo>
                  <a:cubicBezTo>
                    <a:pt x="0" y="12243"/>
                    <a:pt x="1005" y="15993"/>
                    <a:pt x="3946" y="17684"/>
                  </a:cubicBezTo>
                  <a:cubicBezTo>
                    <a:pt x="4902" y="18248"/>
                    <a:pt x="5956" y="18518"/>
                    <a:pt x="6985" y="18518"/>
                  </a:cubicBezTo>
                  <a:cubicBezTo>
                    <a:pt x="9118" y="18518"/>
                    <a:pt x="11176" y="17415"/>
                    <a:pt x="12304" y="15454"/>
                  </a:cubicBezTo>
                  <a:lnTo>
                    <a:pt x="15931" y="9180"/>
                  </a:lnTo>
                  <a:cubicBezTo>
                    <a:pt x="17622" y="6263"/>
                    <a:pt x="16617" y="2513"/>
                    <a:pt x="13676" y="822"/>
                  </a:cubicBezTo>
                  <a:cubicBezTo>
                    <a:pt x="12716" y="265"/>
                    <a:pt x="11664" y="1"/>
                    <a:pt x="1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24;p33">
              <a:extLst>
                <a:ext uri="{FF2B5EF4-FFF2-40B4-BE49-F238E27FC236}">
                  <a16:creationId xmlns:a16="http://schemas.microsoft.com/office/drawing/2014/main" id="{59A765FE-3665-6D82-7A70-D26E1D81B209}"/>
                </a:ext>
              </a:extLst>
            </p:cNvPr>
            <p:cNvSpPr/>
            <p:nvPr/>
          </p:nvSpPr>
          <p:spPr>
            <a:xfrm>
              <a:off x="4830775" y="101655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13258" y="1"/>
                  </a:moveTo>
                  <a:cubicBezTo>
                    <a:pt x="12219" y="1"/>
                    <a:pt x="11165" y="265"/>
                    <a:pt x="10196" y="822"/>
                  </a:cubicBezTo>
                  <a:lnTo>
                    <a:pt x="3947" y="4425"/>
                  </a:lnTo>
                  <a:cubicBezTo>
                    <a:pt x="1005" y="6116"/>
                    <a:pt x="1" y="9866"/>
                    <a:pt x="1692" y="12807"/>
                  </a:cubicBezTo>
                  <a:cubicBezTo>
                    <a:pt x="2819" y="14768"/>
                    <a:pt x="4878" y="15871"/>
                    <a:pt x="7010" y="15871"/>
                  </a:cubicBezTo>
                  <a:cubicBezTo>
                    <a:pt x="8039" y="15871"/>
                    <a:pt x="9093" y="15601"/>
                    <a:pt x="10074" y="15038"/>
                  </a:cubicBezTo>
                  <a:lnTo>
                    <a:pt x="16323" y="11435"/>
                  </a:lnTo>
                  <a:cubicBezTo>
                    <a:pt x="19265" y="9744"/>
                    <a:pt x="20269" y="5994"/>
                    <a:pt x="18578" y="3053"/>
                  </a:cubicBezTo>
                  <a:cubicBezTo>
                    <a:pt x="17428" y="1097"/>
                    <a:pt x="15374" y="1"/>
                    <a:pt x="13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5;p33">
              <a:extLst>
                <a:ext uri="{FF2B5EF4-FFF2-40B4-BE49-F238E27FC236}">
                  <a16:creationId xmlns:a16="http://schemas.microsoft.com/office/drawing/2014/main" id="{DF00795B-6BA2-7D3F-AB9C-9E6132BD7DC7}"/>
                </a:ext>
              </a:extLst>
            </p:cNvPr>
            <p:cNvSpPr/>
            <p:nvPr/>
          </p:nvSpPr>
          <p:spPr>
            <a:xfrm>
              <a:off x="4830775" y="248280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7006" y="0"/>
                  </a:moveTo>
                  <a:cubicBezTo>
                    <a:pt x="4886" y="0"/>
                    <a:pt x="2826" y="1096"/>
                    <a:pt x="1692" y="3052"/>
                  </a:cubicBezTo>
                  <a:cubicBezTo>
                    <a:pt x="1" y="5993"/>
                    <a:pt x="1005" y="9743"/>
                    <a:pt x="3947" y="11434"/>
                  </a:cubicBezTo>
                  <a:lnTo>
                    <a:pt x="10196" y="15037"/>
                  </a:lnTo>
                  <a:cubicBezTo>
                    <a:pt x="11152" y="15601"/>
                    <a:pt x="12206" y="15870"/>
                    <a:pt x="13260" y="15870"/>
                  </a:cubicBezTo>
                  <a:cubicBezTo>
                    <a:pt x="15368" y="15870"/>
                    <a:pt x="17426" y="14767"/>
                    <a:pt x="18578" y="12807"/>
                  </a:cubicBezTo>
                  <a:cubicBezTo>
                    <a:pt x="20269" y="9866"/>
                    <a:pt x="19265" y="6116"/>
                    <a:pt x="16323" y="4425"/>
                  </a:cubicBezTo>
                  <a:lnTo>
                    <a:pt x="10074" y="822"/>
                  </a:lnTo>
                  <a:cubicBezTo>
                    <a:pt x="9105" y="265"/>
                    <a:pt x="8048" y="0"/>
                    <a:pt x="7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6;p33">
              <a:extLst>
                <a:ext uri="{FF2B5EF4-FFF2-40B4-BE49-F238E27FC236}">
                  <a16:creationId xmlns:a16="http://schemas.microsoft.com/office/drawing/2014/main" id="{38A9CD81-0715-473E-17FA-F3049AF53395}"/>
                </a:ext>
              </a:extLst>
            </p:cNvPr>
            <p:cNvSpPr/>
            <p:nvPr/>
          </p:nvSpPr>
          <p:spPr>
            <a:xfrm>
              <a:off x="2291050" y="248280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13264" y="0"/>
                  </a:moveTo>
                  <a:cubicBezTo>
                    <a:pt x="12222" y="0"/>
                    <a:pt x="11165" y="265"/>
                    <a:pt x="10196" y="822"/>
                  </a:cubicBezTo>
                  <a:lnTo>
                    <a:pt x="3947" y="4425"/>
                  </a:lnTo>
                  <a:cubicBezTo>
                    <a:pt x="1006" y="6116"/>
                    <a:pt x="1" y="9866"/>
                    <a:pt x="1692" y="12807"/>
                  </a:cubicBezTo>
                  <a:cubicBezTo>
                    <a:pt x="2844" y="14767"/>
                    <a:pt x="4903" y="15870"/>
                    <a:pt x="7010" y="15870"/>
                  </a:cubicBezTo>
                  <a:cubicBezTo>
                    <a:pt x="8040" y="15870"/>
                    <a:pt x="9094" y="15601"/>
                    <a:pt x="10074" y="15037"/>
                  </a:cubicBezTo>
                  <a:lnTo>
                    <a:pt x="16324" y="11434"/>
                  </a:lnTo>
                  <a:cubicBezTo>
                    <a:pt x="19265" y="9743"/>
                    <a:pt x="20270" y="5993"/>
                    <a:pt x="18578" y="3052"/>
                  </a:cubicBezTo>
                  <a:cubicBezTo>
                    <a:pt x="17444" y="1096"/>
                    <a:pt x="15385" y="0"/>
                    <a:pt x="13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27;p33">
              <a:extLst>
                <a:ext uri="{FF2B5EF4-FFF2-40B4-BE49-F238E27FC236}">
                  <a16:creationId xmlns:a16="http://schemas.microsoft.com/office/drawing/2014/main" id="{48F5F79D-F535-11FB-FE9C-7E77F70675E8}"/>
                </a:ext>
              </a:extLst>
            </p:cNvPr>
            <p:cNvSpPr/>
            <p:nvPr/>
          </p:nvSpPr>
          <p:spPr>
            <a:xfrm>
              <a:off x="2683800" y="814675"/>
              <a:ext cx="2260975" cy="2139650"/>
            </a:xfrm>
            <a:custGeom>
              <a:avLst/>
              <a:gdLst/>
              <a:ahLst/>
              <a:cxnLst/>
              <a:rect l="l" t="t" r="r" b="b"/>
              <a:pathLst>
                <a:path w="90439" h="85586" extrusionOk="0">
                  <a:moveTo>
                    <a:pt x="45220" y="1"/>
                  </a:moveTo>
                  <a:cubicBezTo>
                    <a:pt x="20270" y="1"/>
                    <a:pt x="1" y="20294"/>
                    <a:pt x="1" y="45219"/>
                  </a:cubicBezTo>
                  <a:cubicBezTo>
                    <a:pt x="1" y="61812"/>
                    <a:pt x="9045" y="77056"/>
                    <a:pt x="23627" y="84973"/>
                  </a:cubicBezTo>
                  <a:cubicBezTo>
                    <a:pt x="23946" y="85144"/>
                    <a:pt x="24167" y="85365"/>
                    <a:pt x="24338" y="85585"/>
                  </a:cubicBezTo>
                  <a:lnTo>
                    <a:pt x="39166" y="85585"/>
                  </a:lnTo>
                  <a:cubicBezTo>
                    <a:pt x="39117" y="85291"/>
                    <a:pt x="39092" y="84973"/>
                    <a:pt x="39092" y="84654"/>
                  </a:cubicBezTo>
                  <a:lnTo>
                    <a:pt x="39092" y="57033"/>
                  </a:lnTo>
                  <a:lnTo>
                    <a:pt x="31813" y="49754"/>
                  </a:lnTo>
                  <a:cubicBezTo>
                    <a:pt x="29436" y="47352"/>
                    <a:pt x="29436" y="43479"/>
                    <a:pt x="31813" y="41077"/>
                  </a:cubicBezTo>
                  <a:cubicBezTo>
                    <a:pt x="33014" y="39889"/>
                    <a:pt x="34583" y="39294"/>
                    <a:pt x="36151" y="39294"/>
                  </a:cubicBezTo>
                  <a:cubicBezTo>
                    <a:pt x="37720" y="39294"/>
                    <a:pt x="39288" y="39889"/>
                    <a:pt x="40489" y="41077"/>
                  </a:cubicBezTo>
                  <a:lnTo>
                    <a:pt x="45220" y="45808"/>
                  </a:lnTo>
                  <a:lnTo>
                    <a:pt x="49950" y="41077"/>
                  </a:lnTo>
                  <a:cubicBezTo>
                    <a:pt x="51138" y="39889"/>
                    <a:pt x="52707" y="39294"/>
                    <a:pt x="54276" y="39294"/>
                  </a:cubicBezTo>
                  <a:cubicBezTo>
                    <a:pt x="55844" y="39294"/>
                    <a:pt x="57413" y="39889"/>
                    <a:pt x="58601" y="41077"/>
                  </a:cubicBezTo>
                  <a:cubicBezTo>
                    <a:pt x="61003" y="43479"/>
                    <a:pt x="61003" y="47352"/>
                    <a:pt x="58601" y="49754"/>
                  </a:cubicBezTo>
                  <a:lnTo>
                    <a:pt x="51347" y="57033"/>
                  </a:lnTo>
                  <a:lnTo>
                    <a:pt x="51347" y="84654"/>
                  </a:lnTo>
                  <a:cubicBezTo>
                    <a:pt x="51347" y="84973"/>
                    <a:pt x="51322" y="85291"/>
                    <a:pt x="51273" y="85585"/>
                  </a:cubicBezTo>
                  <a:lnTo>
                    <a:pt x="66101" y="85585"/>
                  </a:lnTo>
                  <a:cubicBezTo>
                    <a:pt x="66273" y="85365"/>
                    <a:pt x="66493" y="85144"/>
                    <a:pt x="66812" y="84973"/>
                  </a:cubicBezTo>
                  <a:cubicBezTo>
                    <a:pt x="81395" y="77056"/>
                    <a:pt x="90438" y="61812"/>
                    <a:pt x="90438" y="45219"/>
                  </a:cubicBezTo>
                  <a:cubicBezTo>
                    <a:pt x="90438" y="20294"/>
                    <a:pt x="70145" y="1"/>
                    <a:pt x="45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8;p33">
              <a:extLst>
                <a:ext uri="{FF2B5EF4-FFF2-40B4-BE49-F238E27FC236}">
                  <a16:creationId xmlns:a16="http://schemas.microsoft.com/office/drawing/2014/main" id="{DE2A5519-1233-260F-E0CD-6F0D03C8B63C}"/>
                </a:ext>
              </a:extLst>
            </p:cNvPr>
            <p:cNvSpPr/>
            <p:nvPr/>
          </p:nvSpPr>
          <p:spPr>
            <a:xfrm>
              <a:off x="3299600" y="3260650"/>
              <a:ext cx="1029375" cy="511050"/>
            </a:xfrm>
            <a:custGeom>
              <a:avLst/>
              <a:gdLst/>
              <a:ahLst/>
              <a:cxnLst/>
              <a:rect l="l" t="t" r="r" b="b"/>
              <a:pathLst>
                <a:path w="41175" h="20442" extrusionOk="0">
                  <a:moveTo>
                    <a:pt x="0" y="1"/>
                  </a:moveTo>
                  <a:cubicBezTo>
                    <a:pt x="98" y="11299"/>
                    <a:pt x="9289" y="20441"/>
                    <a:pt x="20588" y="20441"/>
                  </a:cubicBezTo>
                  <a:cubicBezTo>
                    <a:pt x="31886" y="20441"/>
                    <a:pt x="41077" y="11299"/>
                    <a:pt x="4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745;p33">
            <a:extLst>
              <a:ext uri="{FF2B5EF4-FFF2-40B4-BE49-F238E27FC236}">
                <a16:creationId xmlns:a16="http://schemas.microsoft.com/office/drawing/2014/main" id="{323F3571-816B-0149-D8C5-7CD18E1BC901}"/>
              </a:ext>
            </a:extLst>
          </p:cNvPr>
          <p:cNvSpPr/>
          <p:nvPr/>
        </p:nvSpPr>
        <p:spPr>
          <a:xfrm flipH="1">
            <a:off x="553836" y="581047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08;p38">
            <a:extLst>
              <a:ext uri="{FF2B5EF4-FFF2-40B4-BE49-F238E27FC236}">
                <a16:creationId xmlns:a16="http://schemas.microsoft.com/office/drawing/2014/main" id="{91846DE4-F6D4-6E91-4DDA-2D4A144CA508}"/>
              </a:ext>
            </a:extLst>
          </p:cNvPr>
          <p:cNvSpPr/>
          <p:nvPr/>
        </p:nvSpPr>
        <p:spPr>
          <a:xfrm>
            <a:off x="3727049" y="2983555"/>
            <a:ext cx="1405200" cy="76158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09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Prata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705;p33">
            <a:extLst>
              <a:ext uri="{FF2B5EF4-FFF2-40B4-BE49-F238E27FC236}">
                <a16:creationId xmlns:a16="http://schemas.microsoft.com/office/drawing/2014/main" id="{068BE34B-F20C-B8D3-43C4-4411D16E430C}"/>
              </a:ext>
            </a:extLst>
          </p:cNvPr>
          <p:cNvSpPr txBox="1">
            <a:spLocks/>
          </p:cNvSpPr>
          <p:nvPr/>
        </p:nvSpPr>
        <p:spPr>
          <a:xfrm>
            <a:off x="690946" y="1713398"/>
            <a:ext cx="2542655" cy="223778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600" b="1" err="1">
                <a:solidFill>
                  <a:schemeClr val="tx1"/>
                </a:solidFill>
                <a:latin typeface="Poppins"/>
              </a:rPr>
              <a:t>Opção</a:t>
            </a:r>
          </a:p>
        </p:txBody>
      </p:sp>
      <p:sp>
        <p:nvSpPr>
          <p:cNvPr id="21" name="Google Shape;705;p33">
            <a:extLst>
              <a:ext uri="{FF2B5EF4-FFF2-40B4-BE49-F238E27FC236}">
                <a16:creationId xmlns:a16="http://schemas.microsoft.com/office/drawing/2014/main" id="{367754AE-6501-771C-2D35-6161ABEEA3AC}"/>
              </a:ext>
            </a:extLst>
          </p:cNvPr>
          <p:cNvSpPr txBox="1">
            <a:spLocks/>
          </p:cNvSpPr>
          <p:nvPr/>
        </p:nvSpPr>
        <p:spPr>
          <a:xfrm>
            <a:off x="3745245" y="1655283"/>
            <a:ext cx="1406963" cy="287278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>
                <a:solidFill>
                  <a:schemeClr val="tx1"/>
                </a:solidFill>
                <a:latin typeface="Poppins"/>
              </a:rPr>
              <a:t>Tier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Google Shape;705;p33">
            <a:extLst>
              <a:ext uri="{FF2B5EF4-FFF2-40B4-BE49-F238E27FC236}">
                <a16:creationId xmlns:a16="http://schemas.microsoft.com/office/drawing/2014/main" id="{526CD092-CE5E-F997-6D91-702B2CA969DB}"/>
              </a:ext>
            </a:extLst>
          </p:cNvPr>
          <p:cNvSpPr txBox="1">
            <a:spLocks/>
          </p:cNvSpPr>
          <p:nvPr/>
        </p:nvSpPr>
        <p:spPr>
          <a:xfrm>
            <a:off x="5358195" y="1380117"/>
            <a:ext cx="3975688" cy="555388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600" b="1" err="1">
                <a:solidFill>
                  <a:schemeClr val="tx1"/>
                </a:solidFill>
                <a:latin typeface="Poppins"/>
              </a:rPr>
              <a:t>Geração</a:t>
            </a:r>
            <a:r>
              <a:rPr lang="en" sz="1600" b="1">
                <a:solidFill>
                  <a:schemeClr val="tx1"/>
                </a:solidFill>
                <a:latin typeface="Poppins"/>
              </a:rPr>
              <a:t> de </a:t>
            </a:r>
            <a:r>
              <a:rPr lang="en" sz="1600" b="1" err="1">
                <a:solidFill>
                  <a:schemeClr val="tx1"/>
                </a:solidFill>
                <a:latin typeface="Poppins"/>
              </a:rPr>
              <a:t>Emprego</a:t>
            </a:r>
            <a:r>
              <a:rPr lang="en" sz="1600" b="1">
                <a:solidFill>
                  <a:schemeClr val="tx1"/>
                </a:solidFill>
                <a:latin typeface="Poppins"/>
              </a:rPr>
              <a:t>, </a:t>
            </a:r>
            <a:endParaRPr lang="pt-BR">
              <a:solidFill>
                <a:schemeClr val="tx1"/>
              </a:solidFill>
            </a:endParaRPr>
          </a:p>
          <a:p>
            <a:pPr>
              <a:buSzPts val="1100"/>
            </a:pPr>
            <a:r>
              <a:rPr lang="en" sz="1600" b="1">
                <a:solidFill>
                  <a:schemeClr val="tx1"/>
                </a:solidFill>
                <a:latin typeface="Poppins"/>
              </a:rPr>
              <a:t>CAPEX &amp; Lucro</a:t>
            </a:r>
            <a:endParaRPr lang="en">
              <a:solidFill>
                <a:schemeClr val="tx1"/>
              </a:solidFill>
            </a:endParaRPr>
          </a:p>
        </p:txBody>
      </p:sp>
      <p:sp>
        <p:nvSpPr>
          <p:cNvPr id="24" name="Google Shape;908;p38">
            <a:extLst>
              <a:ext uri="{FF2B5EF4-FFF2-40B4-BE49-F238E27FC236}">
                <a16:creationId xmlns:a16="http://schemas.microsoft.com/office/drawing/2014/main" id="{ABA1E5FF-4ACE-3033-91FD-AAC7C6618466}"/>
              </a:ext>
            </a:extLst>
          </p:cNvPr>
          <p:cNvSpPr/>
          <p:nvPr/>
        </p:nvSpPr>
        <p:spPr>
          <a:xfrm>
            <a:off x="3727048" y="4031305"/>
            <a:ext cx="1405200" cy="747974"/>
          </a:xfrm>
          <a:prstGeom prst="rect">
            <a:avLst/>
          </a:prstGeom>
          <a:solidFill>
            <a:srgbClr val="E6B43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09725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</a:rPr>
              <a:t>Ouro</a:t>
            </a:r>
          </a:p>
        </p:txBody>
      </p:sp>
      <p:sp>
        <p:nvSpPr>
          <p:cNvPr id="25" name="Google Shape;905;p38">
            <a:extLst>
              <a:ext uri="{FF2B5EF4-FFF2-40B4-BE49-F238E27FC236}">
                <a16:creationId xmlns:a16="http://schemas.microsoft.com/office/drawing/2014/main" id="{A24198C9-2943-0CCC-1C5A-8443EBAB2E28}"/>
              </a:ext>
            </a:extLst>
          </p:cNvPr>
          <p:cNvSpPr/>
          <p:nvPr/>
        </p:nvSpPr>
        <p:spPr>
          <a:xfrm>
            <a:off x="7316850" y="2984392"/>
            <a:ext cx="1262796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201150" rIns="274300" bIns="91425" anchor="ctr" anchorCtr="0">
            <a:noAutofit/>
          </a:bodyPr>
          <a:lstStyle/>
          <a:p>
            <a:r>
              <a:rPr lang="en" sz="1050">
                <a:solidFill>
                  <a:schemeClr val="dk1"/>
                </a:solidFill>
                <a:latin typeface="Poppins"/>
              </a:rPr>
              <a:t>R$ 45K/Ano</a:t>
            </a:r>
            <a:endParaRPr lang="pt-BR" sz="1050">
              <a:solidFill>
                <a:schemeClr val="dk1"/>
              </a:solidFill>
              <a:latin typeface="Poppins"/>
            </a:endParaRPr>
          </a:p>
        </p:txBody>
      </p:sp>
      <p:sp>
        <p:nvSpPr>
          <p:cNvPr id="26" name="Google Shape;905;p38">
            <a:extLst>
              <a:ext uri="{FF2B5EF4-FFF2-40B4-BE49-F238E27FC236}">
                <a16:creationId xmlns:a16="http://schemas.microsoft.com/office/drawing/2014/main" id="{EE5287CA-6E93-8912-4D14-7265A6184F47}"/>
              </a:ext>
            </a:extLst>
          </p:cNvPr>
          <p:cNvSpPr/>
          <p:nvPr/>
        </p:nvSpPr>
        <p:spPr>
          <a:xfrm>
            <a:off x="6051384" y="4032142"/>
            <a:ext cx="1262797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201150" rIns="274300" bIns="91425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Poppins"/>
              </a:rPr>
              <a:t>R$ 1,1M</a:t>
            </a:r>
          </a:p>
          <a:p>
            <a:r>
              <a:rPr lang="en" sz="1200">
                <a:solidFill>
                  <a:schemeClr val="dk1"/>
                </a:solidFill>
                <a:latin typeface="Poppins"/>
              </a:rPr>
              <a:t>(Fábrica)</a:t>
            </a:r>
            <a:endParaRPr lang="pt-BR" sz="1200">
              <a:solidFill>
                <a:schemeClr val="dk1"/>
              </a:solidFill>
              <a:latin typeface="Poppins"/>
            </a:endParaRPr>
          </a:p>
        </p:txBody>
      </p:sp>
      <p:sp>
        <p:nvSpPr>
          <p:cNvPr id="27" name="Google Shape;905;p38">
            <a:extLst>
              <a:ext uri="{FF2B5EF4-FFF2-40B4-BE49-F238E27FC236}">
                <a16:creationId xmlns:a16="http://schemas.microsoft.com/office/drawing/2014/main" id="{3D1D9624-D02D-AD14-1EB6-18A0DF72478E}"/>
              </a:ext>
            </a:extLst>
          </p:cNvPr>
          <p:cNvSpPr/>
          <p:nvPr/>
        </p:nvSpPr>
        <p:spPr>
          <a:xfrm>
            <a:off x="7316849" y="4032142"/>
            <a:ext cx="1262796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201150" rIns="274300" bIns="91425" anchor="ctr" anchorCtr="0">
            <a:noAutofit/>
          </a:bodyPr>
          <a:lstStyle/>
          <a:p>
            <a:r>
              <a:rPr lang="en" sz="1050">
                <a:solidFill>
                  <a:schemeClr val="dk1"/>
                </a:solidFill>
                <a:latin typeface="Poppins"/>
              </a:rPr>
              <a:t>R$ 105K/Ano</a:t>
            </a:r>
            <a:endParaRPr lang="pt-BR" sz="1050">
              <a:solidFill>
                <a:schemeClr val="dk1"/>
              </a:solidFill>
              <a:latin typeface="Poppins"/>
            </a:endParaRPr>
          </a:p>
        </p:txBody>
      </p:sp>
      <p:sp>
        <p:nvSpPr>
          <p:cNvPr id="28" name="Google Shape;905;p38">
            <a:extLst>
              <a:ext uri="{FF2B5EF4-FFF2-40B4-BE49-F238E27FC236}">
                <a16:creationId xmlns:a16="http://schemas.microsoft.com/office/drawing/2014/main" id="{687BF812-0360-D864-8FCA-8BA1DF47237C}"/>
              </a:ext>
            </a:extLst>
          </p:cNvPr>
          <p:cNvSpPr/>
          <p:nvPr/>
        </p:nvSpPr>
        <p:spPr>
          <a:xfrm>
            <a:off x="6051386" y="1929839"/>
            <a:ext cx="1262797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201150" rIns="274300" bIns="91425" anchor="ctr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Poppins"/>
              </a:rPr>
              <a:t>R$ 3K/ha</a:t>
            </a:r>
            <a:endParaRPr lang="pt-BR" sz="1200">
              <a:solidFill>
                <a:schemeClr val="dk1"/>
              </a:solidFill>
              <a:latin typeface="Poppins"/>
            </a:endParaRPr>
          </a:p>
        </p:txBody>
      </p:sp>
      <p:sp>
        <p:nvSpPr>
          <p:cNvPr id="29" name="Google Shape;905;p38">
            <a:extLst>
              <a:ext uri="{FF2B5EF4-FFF2-40B4-BE49-F238E27FC236}">
                <a16:creationId xmlns:a16="http://schemas.microsoft.com/office/drawing/2014/main" id="{AF7CBE58-7CC1-9D97-AA00-A0E25D3B0850}"/>
              </a:ext>
            </a:extLst>
          </p:cNvPr>
          <p:cNvSpPr/>
          <p:nvPr/>
        </p:nvSpPr>
        <p:spPr>
          <a:xfrm>
            <a:off x="7316850" y="1929838"/>
            <a:ext cx="1324028" cy="75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201150" rIns="274300" bIns="91425" anchor="ctr" anchorCtr="0">
            <a:noAutofit/>
          </a:bodyPr>
          <a:lstStyle/>
          <a:p>
            <a:r>
              <a:rPr lang="en" sz="1050">
                <a:solidFill>
                  <a:schemeClr val="dk1"/>
                </a:solidFill>
                <a:latin typeface="Poppins"/>
              </a:rPr>
              <a:t>R$ 18K/ha /Ano</a:t>
            </a:r>
            <a:endParaRPr lang="pt-BR" sz="1050">
              <a:solidFill>
                <a:schemeClr val="dk1"/>
              </a:solidFill>
              <a:latin typeface="Poppins"/>
            </a:endParaRPr>
          </a:p>
        </p:txBody>
      </p:sp>
      <p:sp>
        <p:nvSpPr>
          <p:cNvPr id="30" name="Google Shape;1005;p42">
            <a:extLst>
              <a:ext uri="{FF2B5EF4-FFF2-40B4-BE49-F238E27FC236}">
                <a16:creationId xmlns:a16="http://schemas.microsoft.com/office/drawing/2014/main" id="{3899B0E6-2B1F-6FE1-5C50-AFB2220011DD}"/>
              </a:ext>
            </a:extLst>
          </p:cNvPr>
          <p:cNvSpPr txBox="1"/>
          <p:nvPr/>
        </p:nvSpPr>
        <p:spPr>
          <a:xfrm>
            <a:off x="5491945" y="4768182"/>
            <a:ext cx="3219863" cy="34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700" b="1">
                <a:solidFill>
                  <a:schemeClr val="dk1"/>
                </a:solidFill>
                <a:latin typeface="Poppins"/>
                <a:ea typeface="Rubik"/>
                <a:cs typeface="Rubik"/>
              </a:rPr>
              <a:t>Fonte</a:t>
            </a:r>
            <a:r>
              <a:rPr lang="en" sz="700">
                <a:solidFill>
                  <a:schemeClr val="dk1"/>
                </a:solidFill>
                <a:latin typeface="Poppins"/>
                <a:ea typeface="Rubik"/>
                <a:cs typeface="Rubik"/>
              </a:rPr>
              <a:t>: </a:t>
            </a:r>
            <a:r>
              <a:rPr lang="en" sz="700">
                <a:solidFill>
                  <a:schemeClr val="dk1"/>
                </a:solidFill>
                <a:latin typeface="Poppins"/>
                <a:ea typeface="Rubik"/>
              </a:rPr>
              <a:t>Lazzarotto... [et al.]. – Bento Gonçalves: Embrapa Uva e Vinho, set. 2022</a:t>
            </a:r>
          </a:p>
        </p:txBody>
      </p:sp>
      <p:sp>
        <p:nvSpPr>
          <p:cNvPr id="31" name="Google Shape;1005;p42">
            <a:extLst>
              <a:ext uri="{FF2B5EF4-FFF2-40B4-BE49-F238E27FC236}">
                <a16:creationId xmlns:a16="http://schemas.microsoft.com/office/drawing/2014/main" id="{4ECE0B96-4AB5-FE1F-4356-BAE7AB29E164}"/>
              </a:ext>
            </a:extLst>
          </p:cNvPr>
          <p:cNvSpPr txBox="1"/>
          <p:nvPr/>
        </p:nvSpPr>
        <p:spPr>
          <a:xfrm>
            <a:off x="5468848" y="3688178"/>
            <a:ext cx="3536806" cy="34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700" b="1">
                <a:solidFill>
                  <a:schemeClr val="dk1"/>
                </a:solidFill>
                <a:latin typeface="Poppins"/>
                <a:ea typeface="Rubik"/>
                <a:cs typeface="Rubik"/>
              </a:rPr>
              <a:t>Fonte</a:t>
            </a:r>
            <a:r>
              <a:rPr lang="en" sz="700">
                <a:solidFill>
                  <a:schemeClr val="dk1"/>
                </a:solidFill>
                <a:latin typeface="Poppins"/>
                <a:ea typeface="Rubik"/>
                <a:cs typeface="Rubik"/>
              </a:rPr>
              <a:t>: </a:t>
            </a:r>
            <a:r>
              <a:rPr lang="en" sz="700">
                <a:solidFill>
                  <a:schemeClr val="dk1"/>
                </a:solidFill>
                <a:latin typeface="Poppins"/>
                <a:ea typeface="Rubik"/>
              </a:rPr>
              <a:t>DA SILVA, ANÁLISE DE VIABILIDADE ECONÔMICA DE UMA AGROINDUSTRIA PROCESSADORA DE AMENDOIM</a:t>
            </a:r>
          </a:p>
        </p:txBody>
      </p:sp>
      <p:sp>
        <p:nvSpPr>
          <p:cNvPr id="32" name="Google Shape;1005;p42">
            <a:extLst>
              <a:ext uri="{FF2B5EF4-FFF2-40B4-BE49-F238E27FC236}">
                <a16:creationId xmlns:a16="http://schemas.microsoft.com/office/drawing/2014/main" id="{C6CF4957-5792-BCCB-5E9B-36F9659CA89C}"/>
              </a:ext>
            </a:extLst>
          </p:cNvPr>
          <p:cNvSpPr txBox="1"/>
          <p:nvPr/>
        </p:nvSpPr>
        <p:spPr>
          <a:xfrm>
            <a:off x="5468847" y="2622840"/>
            <a:ext cx="353680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700" b="1">
                <a:solidFill>
                  <a:schemeClr val="dk1"/>
                </a:solidFill>
                <a:latin typeface="Poppins"/>
                <a:ea typeface="Rubik"/>
                <a:cs typeface="Rubik"/>
              </a:rPr>
              <a:t>Fonte</a:t>
            </a:r>
            <a:r>
              <a:rPr lang="en" sz="700">
                <a:solidFill>
                  <a:schemeClr val="dk1"/>
                </a:solidFill>
                <a:latin typeface="Poppins"/>
                <a:ea typeface="Rubik"/>
                <a:cs typeface="Rubik"/>
              </a:rPr>
              <a:t>: </a:t>
            </a:r>
            <a:r>
              <a:rPr lang="en" sz="700" err="1">
                <a:solidFill>
                  <a:schemeClr val="dk1"/>
                </a:solidFill>
                <a:latin typeface="Poppins"/>
                <a:ea typeface="Rubik"/>
              </a:rPr>
              <a:t>Revista</a:t>
            </a:r>
            <a:r>
              <a:rPr lang="en" sz="700">
                <a:solidFill>
                  <a:schemeClr val="dk1"/>
                </a:solidFill>
                <a:latin typeface="Poppins"/>
                <a:ea typeface="Rubik"/>
              </a:rPr>
              <a:t> Econômica do Nordeste, Fortaleza, v.31,n.2p.178-187,abr-jun.2000</a:t>
            </a:r>
          </a:p>
        </p:txBody>
      </p:sp>
      <p:pic>
        <p:nvPicPr>
          <p:cNvPr id="35" name="Gráfico 34" descr="Fazendeiro com preenchimento sólido">
            <a:extLst>
              <a:ext uri="{FF2B5EF4-FFF2-40B4-BE49-F238E27FC236}">
                <a16:creationId xmlns:a16="http://schemas.microsoft.com/office/drawing/2014/main" id="{C0E83049-2B9D-2A09-66BB-3AEABC1C7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3467" y="2344199"/>
            <a:ext cx="293513" cy="300568"/>
          </a:xfrm>
          <a:prstGeom prst="rect">
            <a:avLst/>
          </a:prstGeom>
        </p:spPr>
      </p:pic>
      <p:pic>
        <p:nvPicPr>
          <p:cNvPr id="36" name="Gráfico 35" descr="Fazendeiro com preenchimento sólido">
            <a:extLst>
              <a:ext uri="{FF2B5EF4-FFF2-40B4-BE49-F238E27FC236}">
                <a16:creationId xmlns:a16="http://schemas.microsoft.com/office/drawing/2014/main" id="{24E6074E-7C5D-74E9-4E16-51CBC4ED0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259" y="2027760"/>
            <a:ext cx="293513" cy="300568"/>
          </a:xfrm>
          <a:prstGeom prst="rect">
            <a:avLst/>
          </a:prstGeom>
        </p:spPr>
      </p:pic>
      <p:pic>
        <p:nvPicPr>
          <p:cNvPr id="37" name="Gráfico 36" descr="Fazendeira com preenchimento sólido">
            <a:extLst>
              <a:ext uri="{FF2B5EF4-FFF2-40B4-BE49-F238E27FC236}">
                <a16:creationId xmlns:a16="http://schemas.microsoft.com/office/drawing/2014/main" id="{0973D57C-3035-D337-73E5-9561A1E6B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7258" y="2027761"/>
            <a:ext cx="293513" cy="300568"/>
          </a:xfrm>
          <a:prstGeom prst="rect">
            <a:avLst/>
          </a:prstGeom>
        </p:spPr>
      </p:pic>
      <p:pic>
        <p:nvPicPr>
          <p:cNvPr id="38" name="Gráfico 37" descr="Funcionária de construção com preenchimento sólido">
            <a:extLst>
              <a:ext uri="{FF2B5EF4-FFF2-40B4-BE49-F238E27FC236}">
                <a16:creationId xmlns:a16="http://schemas.microsoft.com/office/drawing/2014/main" id="{A4347EE5-168C-EA3A-5809-0064BF453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5314" y="3421725"/>
            <a:ext cx="272345" cy="293512"/>
          </a:xfrm>
          <a:prstGeom prst="rect">
            <a:avLst/>
          </a:prstGeom>
        </p:spPr>
      </p:pic>
      <p:pic>
        <p:nvPicPr>
          <p:cNvPr id="39" name="Gráfico 38" descr="Trabalhador de construção com preenchimento sólido">
            <a:extLst>
              <a:ext uri="{FF2B5EF4-FFF2-40B4-BE49-F238E27FC236}">
                <a16:creationId xmlns:a16="http://schemas.microsoft.com/office/drawing/2014/main" id="{7F16F5FE-288D-0E95-06F1-91B8BC376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8957" y="3423592"/>
            <a:ext cx="267287" cy="293605"/>
          </a:xfrm>
          <a:prstGeom prst="rect">
            <a:avLst/>
          </a:prstGeom>
        </p:spPr>
      </p:pic>
      <p:pic>
        <p:nvPicPr>
          <p:cNvPr id="40" name="Gráfico 39" descr="Funcionária de construção com preenchimento sólido">
            <a:extLst>
              <a:ext uri="{FF2B5EF4-FFF2-40B4-BE49-F238E27FC236}">
                <a16:creationId xmlns:a16="http://schemas.microsoft.com/office/drawing/2014/main" id="{B2DA2491-1F6D-33CA-C28A-E0DC2F2FF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8717" y="2986264"/>
            <a:ext cx="455789" cy="455789"/>
          </a:xfrm>
          <a:prstGeom prst="rect">
            <a:avLst/>
          </a:prstGeom>
        </p:spPr>
      </p:pic>
      <p:pic>
        <p:nvPicPr>
          <p:cNvPr id="47" name="Gráfico 46" descr="Funcionária de construção com preenchimento sólido">
            <a:extLst>
              <a:ext uri="{FF2B5EF4-FFF2-40B4-BE49-F238E27FC236}">
                <a16:creationId xmlns:a16="http://schemas.microsoft.com/office/drawing/2014/main" id="{49F47EEE-BC1A-12C3-67A1-4D9B4E558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1705" y="3426449"/>
            <a:ext cx="272345" cy="288455"/>
          </a:xfrm>
          <a:prstGeom prst="rect">
            <a:avLst/>
          </a:prstGeom>
        </p:spPr>
      </p:pic>
      <p:pic>
        <p:nvPicPr>
          <p:cNvPr id="48" name="Gráfico 47" descr="Funcionária de construção com preenchimento sólido">
            <a:extLst>
              <a:ext uri="{FF2B5EF4-FFF2-40B4-BE49-F238E27FC236}">
                <a16:creationId xmlns:a16="http://schemas.microsoft.com/office/drawing/2014/main" id="{C6DAED93-9897-E277-25DF-51AE7EA5D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5019" y="4478461"/>
            <a:ext cx="272345" cy="293512"/>
          </a:xfrm>
          <a:prstGeom prst="rect">
            <a:avLst/>
          </a:prstGeom>
        </p:spPr>
      </p:pic>
      <p:pic>
        <p:nvPicPr>
          <p:cNvPr id="49" name="Gráfico 48" descr="Trabalhador de construção com preenchimento sólido">
            <a:extLst>
              <a:ext uri="{FF2B5EF4-FFF2-40B4-BE49-F238E27FC236}">
                <a16:creationId xmlns:a16="http://schemas.microsoft.com/office/drawing/2014/main" id="{1EE839E0-40AF-30F6-E159-46CF0B040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1687" y="4478300"/>
            <a:ext cx="272345" cy="292937"/>
          </a:xfrm>
          <a:prstGeom prst="rect">
            <a:avLst/>
          </a:prstGeom>
        </p:spPr>
      </p:pic>
      <p:pic>
        <p:nvPicPr>
          <p:cNvPr id="63" name="Gráfico 62" descr="Trabalhador de construção com preenchimento sólido">
            <a:extLst>
              <a:ext uri="{FF2B5EF4-FFF2-40B4-BE49-F238E27FC236}">
                <a16:creationId xmlns:a16="http://schemas.microsoft.com/office/drawing/2014/main" id="{7DDA0FB8-0531-00AE-AEB5-49CDEF9EF0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33062" y="4478300"/>
            <a:ext cx="272345" cy="292937"/>
          </a:xfrm>
          <a:prstGeom prst="rect">
            <a:avLst/>
          </a:prstGeom>
        </p:spPr>
      </p:pic>
      <p:pic>
        <p:nvPicPr>
          <p:cNvPr id="903" name="Gráfico 902" descr="Funcionária de construção com preenchimento sólido">
            <a:extLst>
              <a:ext uri="{FF2B5EF4-FFF2-40B4-BE49-F238E27FC236}">
                <a16:creationId xmlns:a16="http://schemas.microsoft.com/office/drawing/2014/main" id="{D71C45AF-6778-1B9F-F065-2B64D12B6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166" y="4054419"/>
            <a:ext cx="434090" cy="466040"/>
          </a:xfrm>
          <a:prstGeom prst="rect">
            <a:avLst/>
          </a:prstGeom>
        </p:spPr>
      </p:pic>
      <p:pic>
        <p:nvPicPr>
          <p:cNvPr id="906" name="Gráfico 905" descr="Trabalhador de construção com preenchimento sólido">
            <a:extLst>
              <a:ext uri="{FF2B5EF4-FFF2-40B4-BE49-F238E27FC236}">
                <a16:creationId xmlns:a16="http://schemas.microsoft.com/office/drawing/2014/main" id="{C6F58DDB-E481-D29D-6FF5-036A6EEC32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33062" y="4030805"/>
            <a:ext cx="272345" cy="292937"/>
          </a:xfrm>
          <a:prstGeom prst="rect">
            <a:avLst/>
          </a:prstGeom>
        </p:spPr>
      </p:pic>
      <p:pic>
        <p:nvPicPr>
          <p:cNvPr id="907" name="Gráfico 906" descr="Funcionária de construção com preenchimento sólido">
            <a:extLst>
              <a:ext uri="{FF2B5EF4-FFF2-40B4-BE49-F238E27FC236}">
                <a16:creationId xmlns:a16="http://schemas.microsoft.com/office/drawing/2014/main" id="{B82D4561-2DE8-18C0-36B8-CA1E527848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462" y="4030966"/>
            <a:ext cx="272345" cy="293512"/>
          </a:xfrm>
          <a:prstGeom prst="rect">
            <a:avLst/>
          </a:prstGeom>
        </p:spPr>
      </p:pic>
      <p:pic>
        <p:nvPicPr>
          <p:cNvPr id="909" name="Gráfico 908" descr="Funcionária de construção com preenchimento sólido">
            <a:extLst>
              <a:ext uri="{FF2B5EF4-FFF2-40B4-BE49-F238E27FC236}">
                <a16:creationId xmlns:a16="http://schemas.microsoft.com/office/drawing/2014/main" id="{E9973935-F539-3D93-128E-F63401D67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8664" y="4335585"/>
            <a:ext cx="137558" cy="156029"/>
          </a:xfrm>
          <a:prstGeom prst="rect">
            <a:avLst/>
          </a:prstGeom>
        </p:spPr>
      </p:pic>
      <p:pic>
        <p:nvPicPr>
          <p:cNvPr id="910" name="Gráfico 909" descr="Trabalhador de construção com preenchimento sólido">
            <a:extLst>
              <a:ext uri="{FF2B5EF4-FFF2-40B4-BE49-F238E27FC236}">
                <a16:creationId xmlns:a16="http://schemas.microsoft.com/office/drawing/2014/main" id="{0F861F6A-7488-5E57-5E5A-A03C36147F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3342" y="4343512"/>
            <a:ext cx="110601" cy="1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3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6"/>
          <p:cNvSpPr/>
          <p:nvPr/>
        </p:nvSpPr>
        <p:spPr>
          <a:xfrm rot="10800000">
            <a:off x="720330" y="801003"/>
            <a:ext cx="350302" cy="7006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7" name="Google Shape;1127;p46"/>
          <p:cNvGrpSpPr/>
          <p:nvPr/>
        </p:nvGrpSpPr>
        <p:grpSpPr>
          <a:xfrm>
            <a:off x="1852898" y="947466"/>
            <a:ext cx="2079759" cy="2404093"/>
            <a:chOff x="1852898" y="947466"/>
            <a:chExt cx="2079759" cy="2404093"/>
          </a:xfrm>
        </p:grpSpPr>
        <p:grpSp>
          <p:nvGrpSpPr>
            <p:cNvPr id="1128" name="Google Shape;1128;p46"/>
            <p:cNvGrpSpPr/>
            <p:nvPr/>
          </p:nvGrpSpPr>
          <p:grpSpPr>
            <a:xfrm flipH="1">
              <a:off x="1852898" y="3018088"/>
              <a:ext cx="882533" cy="333471"/>
              <a:chOff x="3551575" y="3215125"/>
              <a:chExt cx="389450" cy="147150"/>
            </a:xfrm>
          </p:grpSpPr>
          <p:sp>
            <p:nvSpPr>
              <p:cNvPr id="1129" name="Google Shape;1129;p46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6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6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6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6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6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6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6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6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6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6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6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6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6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6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6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6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6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6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6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6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6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" name="Google Shape;1151;p46"/>
            <p:cNvGrpSpPr/>
            <p:nvPr/>
          </p:nvGrpSpPr>
          <p:grpSpPr>
            <a:xfrm flipH="1">
              <a:off x="3210559" y="947466"/>
              <a:ext cx="722099" cy="407700"/>
              <a:chOff x="1211425" y="918075"/>
              <a:chExt cx="722099" cy="407700"/>
            </a:xfrm>
          </p:grpSpPr>
          <p:sp>
            <p:nvSpPr>
              <p:cNvPr id="1152" name="Google Shape;1152;p46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6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6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6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6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6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6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6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6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6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6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6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6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6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6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6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6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6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0" name="Google Shape;1170;p46"/>
          <p:cNvGrpSpPr/>
          <p:nvPr/>
        </p:nvGrpSpPr>
        <p:grpSpPr>
          <a:xfrm>
            <a:off x="-1565206" y="-2327047"/>
            <a:ext cx="8494402" cy="10048056"/>
            <a:chOff x="-1565206" y="-2327047"/>
            <a:chExt cx="8494402" cy="10048056"/>
          </a:xfrm>
        </p:grpSpPr>
        <p:grpSp>
          <p:nvGrpSpPr>
            <p:cNvPr id="1171" name="Google Shape;1171;p46"/>
            <p:cNvGrpSpPr/>
            <p:nvPr/>
          </p:nvGrpSpPr>
          <p:grpSpPr>
            <a:xfrm rot="-5400000">
              <a:off x="2125755" y="-2599893"/>
              <a:ext cx="4530594" cy="5076286"/>
              <a:chOff x="4826000" y="4400753"/>
              <a:chExt cx="4530594" cy="5076286"/>
            </a:xfrm>
          </p:grpSpPr>
          <p:sp>
            <p:nvSpPr>
              <p:cNvPr id="1172" name="Google Shape;1172;p46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6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4" name="Google Shape;1174;p46"/>
            <p:cNvGrpSpPr/>
            <p:nvPr/>
          </p:nvGrpSpPr>
          <p:grpSpPr>
            <a:xfrm rot="-2006149" flipH="1">
              <a:off x="-1143338" y="2070024"/>
              <a:ext cx="2324989" cy="2229599"/>
              <a:chOff x="5165475" y="-713653"/>
              <a:chExt cx="2324999" cy="2229609"/>
            </a:xfrm>
          </p:grpSpPr>
          <p:sp>
            <p:nvSpPr>
              <p:cNvPr id="1175" name="Google Shape;1175;p46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6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7" name="Google Shape;1177;p46"/>
            <p:cNvGrpSpPr/>
            <p:nvPr/>
          </p:nvGrpSpPr>
          <p:grpSpPr>
            <a:xfrm rot="490164" flipH="1">
              <a:off x="682690" y="4092424"/>
              <a:ext cx="3324918" cy="3409649"/>
              <a:chOff x="7159200" y="2117361"/>
              <a:chExt cx="2271501" cy="2329387"/>
            </a:xfrm>
          </p:grpSpPr>
          <p:sp>
            <p:nvSpPr>
              <p:cNvPr id="1178" name="Google Shape;1178;p46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6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6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1" name="Google Shape;1181;p46"/>
          <p:cNvSpPr txBox="1">
            <a:spLocks noGrp="1"/>
          </p:cNvSpPr>
          <p:nvPr>
            <p:ph type="title"/>
          </p:nvPr>
        </p:nvSpPr>
        <p:spPr>
          <a:xfrm>
            <a:off x="3411181" y="1323417"/>
            <a:ext cx="4592325" cy="856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Obrigado</a:t>
            </a:r>
            <a:r>
              <a:rPr lang="en"/>
              <a:t> pela </a:t>
            </a:r>
            <a:r>
              <a:rPr lang="en" err="1"/>
              <a:t>atenção</a:t>
            </a:r>
            <a:endParaRPr err="1"/>
          </a:p>
        </p:txBody>
      </p:sp>
      <p:pic>
        <p:nvPicPr>
          <p:cNvPr id="4" name="Imagem 3" descr="Forma, Retângulo&#10;&#10;Descrição gerada automaticamente">
            <a:extLst>
              <a:ext uri="{FF2B5EF4-FFF2-40B4-BE49-F238E27FC236}">
                <a16:creationId xmlns:a16="http://schemas.microsoft.com/office/drawing/2014/main" id="{16F1AF17-5BAA-EBAC-79A1-E8DE0369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56" y="3348038"/>
            <a:ext cx="1304925" cy="933450"/>
          </a:xfrm>
          <a:prstGeom prst="rect">
            <a:avLst/>
          </a:prstGeom>
        </p:spPr>
      </p:pic>
      <p:pic>
        <p:nvPicPr>
          <p:cNvPr id="5" name="Imagem 4" descr="Forma, Retângulo&#10;&#10;Descrição gerada automaticamente">
            <a:extLst>
              <a:ext uri="{FF2B5EF4-FFF2-40B4-BE49-F238E27FC236}">
                <a16:creationId xmlns:a16="http://schemas.microsoft.com/office/drawing/2014/main" id="{059D8F73-D5EE-3642-0313-73F81296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3512343"/>
            <a:ext cx="1304925" cy="933450"/>
          </a:xfrm>
          <a:prstGeom prst="rect">
            <a:avLst/>
          </a:prstGeom>
        </p:spPr>
      </p:pic>
      <p:pic>
        <p:nvPicPr>
          <p:cNvPr id="7" name="Imagem 6" descr="Forma, Retângulo&#10;&#10;Descrição gerada automaticamente">
            <a:extLst>
              <a:ext uri="{FF2B5EF4-FFF2-40B4-BE49-F238E27FC236}">
                <a16:creationId xmlns:a16="http://schemas.microsoft.com/office/drawing/2014/main" id="{EC0F00B4-5741-9299-909F-CA29C30C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456" y="3348037"/>
            <a:ext cx="13049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30"/>
          <p:cNvGrpSpPr/>
          <p:nvPr/>
        </p:nvGrpSpPr>
        <p:grpSpPr>
          <a:xfrm>
            <a:off x="710321" y="368238"/>
            <a:ext cx="7920460" cy="4407033"/>
            <a:chOff x="710321" y="368238"/>
            <a:chExt cx="7920460" cy="4407033"/>
          </a:xfrm>
        </p:grpSpPr>
        <p:sp>
          <p:nvSpPr>
            <p:cNvPr id="621" name="Google Shape;621;p30"/>
            <p:cNvSpPr/>
            <p:nvPr/>
          </p:nvSpPr>
          <p:spPr>
            <a:xfrm flipH="1">
              <a:off x="2677775" y="368238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 rot="10800000">
              <a:off x="710321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30"/>
          <p:cNvSpPr txBox="1">
            <a:spLocks noGrp="1"/>
          </p:cNvSpPr>
          <p:nvPr>
            <p:ph type="title"/>
          </p:nvPr>
        </p:nvSpPr>
        <p:spPr>
          <a:xfrm>
            <a:off x="4305015" y="1977018"/>
            <a:ext cx="3591317" cy="1475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err="1">
                <a:solidFill>
                  <a:schemeClr val="lt1"/>
                </a:solidFill>
              </a:rPr>
              <a:t>Traipu</a:t>
            </a:r>
            <a:r>
              <a:rPr lang="en">
                <a:solidFill>
                  <a:schemeClr val="accent1"/>
                </a:solidFill>
              </a:rPr>
              <a:t> Panorama</a:t>
            </a:r>
            <a:endParaRPr lang="en" sz="2800" b="0">
              <a:solidFill>
                <a:schemeClr val="accent1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title" idx="2"/>
          </p:nvPr>
        </p:nvSpPr>
        <p:spPr>
          <a:xfrm>
            <a:off x="6754415" y="1009867"/>
            <a:ext cx="1152300" cy="97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01</a:t>
            </a:r>
            <a:endParaRPr b="1"/>
          </a:p>
        </p:txBody>
      </p:sp>
      <p:sp>
        <p:nvSpPr>
          <p:cNvPr id="625" name="Google Shape;625;p30"/>
          <p:cNvSpPr txBox="1">
            <a:spLocks noGrp="1"/>
          </p:cNvSpPr>
          <p:nvPr>
            <p:ph type="subTitle" idx="1"/>
          </p:nvPr>
        </p:nvSpPr>
        <p:spPr>
          <a:xfrm>
            <a:off x="5419915" y="3493692"/>
            <a:ext cx="2486700" cy="7056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O </a:t>
            </a:r>
            <a:r>
              <a:rPr lang="en" err="1"/>
              <a:t>estado</a:t>
            </a:r>
            <a:r>
              <a:rPr lang="en"/>
              <a:t> </a:t>
            </a:r>
            <a:r>
              <a:rPr lang="en" err="1"/>
              <a:t>atual</a:t>
            </a:r>
            <a:r>
              <a:rPr lang="en"/>
              <a:t> da </a:t>
            </a:r>
            <a:r>
              <a:rPr lang="en" err="1"/>
              <a:t>cidade</a:t>
            </a:r>
            <a:endParaRPr lang="en-US" err="1"/>
          </a:p>
        </p:txBody>
      </p:sp>
      <p:grpSp>
        <p:nvGrpSpPr>
          <p:cNvPr id="626" name="Google Shape;626;p30"/>
          <p:cNvGrpSpPr/>
          <p:nvPr/>
        </p:nvGrpSpPr>
        <p:grpSpPr>
          <a:xfrm>
            <a:off x="1254948" y="829025"/>
            <a:ext cx="2561448" cy="2522537"/>
            <a:chOff x="1254948" y="829025"/>
            <a:chExt cx="2561448" cy="2522537"/>
          </a:xfrm>
        </p:grpSpPr>
        <p:grpSp>
          <p:nvGrpSpPr>
            <p:cNvPr id="627" name="Google Shape;627;p30"/>
            <p:cNvGrpSpPr/>
            <p:nvPr/>
          </p:nvGrpSpPr>
          <p:grpSpPr>
            <a:xfrm flipH="1">
              <a:off x="1254948" y="3018091"/>
              <a:ext cx="882533" cy="333471"/>
              <a:chOff x="3551575" y="3215125"/>
              <a:chExt cx="389450" cy="147150"/>
            </a:xfrm>
          </p:grpSpPr>
          <p:sp>
            <p:nvSpPr>
              <p:cNvPr id="628" name="Google Shape;628;p30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0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0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0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0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30"/>
            <p:cNvGrpSpPr/>
            <p:nvPr/>
          </p:nvGrpSpPr>
          <p:grpSpPr>
            <a:xfrm flipH="1">
              <a:off x="3094297" y="829025"/>
              <a:ext cx="722099" cy="407700"/>
              <a:chOff x="1211425" y="918075"/>
              <a:chExt cx="722099" cy="407700"/>
            </a:xfrm>
          </p:grpSpPr>
          <p:sp>
            <p:nvSpPr>
              <p:cNvPr id="651" name="Google Shape;651;p30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0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0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9" name="Google Shape;669;p30"/>
          <p:cNvGrpSpPr/>
          <p:nvPr/>
        </p:nvGrpSpPr>
        <p:grpSpPr>
          <a:xfrm>
            <a:off x="685904" y="-2339247"/>
            <a:ext cx="6632641" cy="10060256"/>
            <a:chOff x="685904" y="-2339247"/>
            <a:chExt cx="6632641" cy="10060256"/>
          </a:xfrm>
        </p:grpSpPr>
        <p:grpSp>
          <p:nvGrpSpPr>
            <p:cNvPr id="670" name="Google Shape;670;p30"/>
            <p:cNvGrpSpPr/>
            <p:nvPr/>
          </p:nvGrpSpPr>
          <p:grpSpPr>
            <a:xfrm rot="-5400000">
              <a:off x="1527805" y="-2612093"/>
              <a:ext cx="4530594" cy="5076286"/>
              <a:chOff x="4826000" y="4400753"/>
              <a:chExt cx="4530594" cy="5076286"/>
            </a:xfrm>
          </p:grpSpPr>
          <p:sp>
            <p:nvSpPr>
              <p:cNvPr id="671" name="Google Shape;671;p30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0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0"/>
            <p:cNvGrpSpPr/>
            <p:nvPr/>
          </p:nvGrpSpPr>
          <p:grpSpPr>
            <a:xfrm rot="-2006149" flipH="1">
              <a:off x="4571687" y="-1036201"/>
              <a:ext cx="2324989" cy="2229599"/>
              <a:chOff x="5165475" y="-713653"/>
              <a:chExt cx="2324999" cy="2229609"/>
            </a:xfrm>
          </p:grpSpPr>
          <p:sp>
            <p:nvSpPr>
              <p:cNvPr id="674" name="Google Shape;674;p30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0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30"/>
            <p:cNvGrpSpPr/>
            <p:nvPr/>
          </p:nvGrpSpPr>
          <p:grpSpPr>
            <a:xfrm rot="490164" flipH="1">
              <a:off x="911290" y="4092424"/>
              <a:ext cx="3324918" cy="3409649"/>
              <a:chOff x="7159200" y="2117361"/>
              <a:chExt cx="2271501" cy="2329387"/>
            </a:xfrm>
          </p:grpSpPr>
          <p:sp>
            <p:nvSpPr>
              <p:cNvPr id="677" name="Google Shape;677;p30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35"/>
          <p:cNvGrpSpPr/>
          <p:nvPr/>
        </p:nvGrpSpPr>
        <p:grpSpPr>
          <a:xfrm>
            <a:off x="713223" y="368238"/>
            <a:ext cx="7917558" cy="4407033"/>
            <a:chOff x="713223" y="368238"/>
            <a:chExt cx="7917558" cy="4407033"/>
          </a:xfrm>
        </p:grpSpPr>
        <p:sp>
          <p:nvSpPr>
            <p:cNvPr id="757" name="Google Shape;757;p35"/>
            <p:cNvSpPr/>
            <p:nvPr/>
          </p:nvSpPr>
          <p:spPr>
            <a:xfrm rot="10800000">
              <a:off x="2677775" y="368238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 rot="10800000">
              <a:off x="713223" y="24002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Google Shape;759;p35"/>
          <p:cNvSpPr txBox="1">
            <a:spLocks noGrp="1"/>
          </p:cNvSpPr>
          <p:nvPr>
            <p:ph type="title"/>
          </p:nvPr>
        </p:nvSpPr>
        <p:spPr>
          <a:xfrm>
            <a:off x="3662475" y="2174375"/>
            <a:ext cx="4359000" cy="18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>
                <a:solidFill>
                  <a:schemeClr val="lt1"/>
                </a:solidFill>
              </a:rPr>
              <a:t>Awesome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words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760" name="Google Shape;760;p35"/>
          <p:cNvGrpSpPr/>
          <p:nvPr/>
        </p:nvGrpSpPr>
        <p:grpSpPr>
          <a:xfrm>
            <a:off x="713230" y="1437717"/>
            <a:ext cx="7113095" cy="3166295"/>
            <a:chOff x="713230" y="1437717"/>
            <a:chExt cx="7113095" cy="3166295"/>
          </a:xfrm>
        </p:grpSpPr>
        <p:grpSp>
          <p:nvGrpSpPr>
            <p:cNvPr id="761" name="Google Shape;761;p35"/>
            <p:cNvGrpSpPr/>
            <p:nvPr/>
          </p:nvGrpSpPr>
          <p:grpSpPr>
            <a:xfrm>
              <a:off x="713230" y="4270541"/>
              <a:ext cx="882533" cy="333471"/>
              <a:chOff x="3551575" y="3215125"/>
              <a:chExt cx="389450" cy="147150"/>
            </a:xfrm>
          </p:grpSpPr>
          <p:sp>
            <p:nvSpPr>
              <p:cNvPr id="762" name="Google Shape;762;p35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5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5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5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5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5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5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5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5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5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5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5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5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5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5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5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5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5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5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5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5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5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35"/>
            <p:cNvGrpSpPr/>
            <p:nvPr/>
          </p:nvGrpSpPr>
          <p:grpSpPr>
            <a:xfrm>
              <a:off x="7104225" y="1437717"/>
              <a:ext cx="722099" cy="407700"/>
              <a:chOff x="1211425" y="918075"/>
              <a:chExt cx="722099" cy="407700"/>
            </a:xfrm>
          </p:grpSpPr>
          <p:sp>
            <p:nvSpPr>
              <p:cNvPr id="785" name="Google Shape;785;p35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5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5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5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5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5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5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5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5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5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5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5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5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5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5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5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5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5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3" name="Google Shape;803;p35"/>
          <p:cNvGrpSpPr/>
          <p:nvPr/>
        </p:nvGrpSpPr>
        <p:grpSpPr>
          <a:xfrm>
            <a:off x="-2345656" y="-1320018"/>
            <a:ext cx="8780562" cy="9003051"/>
            <a:chOff x="-2345656" y="-1320018"/>
            <a:chExt cx="8780562" cy="9003051"/>
          </a:xfrm>
        </p:grpSpPr>
        <p:grpSp>
          <p:nvGrpSpPr>
            <p:cNvPr id="804" name="Google Shape;804;p35"/>
            <p:cNvGrpSpPr/>
            <p:nvPr/>
          </p:nvGrpSpPr>
          <p:grpSpPr>
            <a:xfrm rot="-4179191">
              <a:off x="1000180" y="-881268"/>
              <a:ext cx="2324987" cy="2229597"/>
              <a:chOff x="5165475" y="-713653"/>
              <a:chExt cx="2324999" cy="2229609"/>
            </a:xfrm>
          </p:grpSpPr>
          <p:sp>
            <p:nvSpPr>
              <p:cNvPr id="805" name="Google Shape;805;p35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5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" name="Google Shape;807;p35"/>
            <p:cNvGrpSpPr/>
            <p:nvPr/>
          </p:nvGrpSpPr>
          <p:grpSpPr>
            <a:xfrm rot="-1541492">
              <a:off x="2535099" y="3721048"/>
              <a:ext cx="3325047" cy="3409781"/>
              <a:chOff x="7159200" y="2117361"/>
              <a:chExt cx="2271501" cy="2329387"/>
            </a:xfrm>
          </p:grpSpPr>
          <p:sp>
            <p:nvSpPr>
              <p:cNvPr id="808" name="Google Shape;808;p35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5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5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35"/>
            <p:cNvGrpSpPr/>
            <p:nvPr/>
          </p:nvGrpSpPr>
          <p:grpSpPr>
            <a:xfrm rot="10800000">
              <a:off x="-2345656" y="-1320018"/>
              <a:ext cx="4530594" cy="5076286"/>
              <a:chOff x="4826000" y="4400753"/>
              <a:chExt cx="4530594" cy="5076286"/>
            </a:xfrm>
          </p:grpSpPr>
          <p:sp>
            <p:nvSpPr>
              <p:cNvPr id="812" name="Google Shape;812;p35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5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30"/>
          <p:cNvGrpSpPr/>
          <p:nvPr/>
        </p:nvGrpSpPr>
        <p:grpSpPr>
          <a:xfrm>
            <a:off x="710321" y="368238"/>
            <a:ext cx="7920460" cy="4407033"/>
            <a:chOff x="710321" y="368238"/>
            <a:chExt cx="7920460" cy="4407033"/>
          </a:xfrm>
        </p:grpSpPr>
        <p:sp>
          <p:nvSpPr>
            <p:cNvPr id="621" name="Google Shape;621;p30"/>
            <p:cNvSpPr/>
            <p:nvPr/>
          </p:nvSpPr>
          <p:spPr>
            <a:xfrm flipH="1">
              <a:off x="2677775" y="368238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 rot="10800000">
              <a:off x="710321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30"/>
          <p:cNvSpPr txBox="1">
            <a:spLocks noGrp="1"/>
          </p:cNvSpPr>
          <p:nvPr>
            <p:ph type="title"/>
          </p:nvPr>
        </p:nvSpPr>
        <p:spPr>
          <a:xfrm>
            <a:off x="4305015" y="1977018"/>
            <a:ext cx="3591317" cy="1475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b="0" err="1">
                <a:solidFill>
                  <a:schemeClr val="lt1"/>
                </a:solidFill>
              </a:rPr>
              <a:t>Metodologia</a:t>
            </a:r>
            <a:r>
              <a:rPr lang="en" err="1">
                <a:solidFill>
                  <a:schemeClr val="accent1"/>
                </a:solidFill>
              </a:rPr>
              <a:t>Aplicada</a:t>
            </a:r>
            <a:endParaRPr lang="en" sz="2800" b="0" err="1">
              <a:solidFill>
                <a:schemeClr val="accent1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title" idx="2"/>
          </p:nvPr>
        </p:nvSpPr>
        <p:spPr>
          <a:xfrm>
            <a:off x="6754415" y="1009867"/>
            <a:ext cx="1152300" cy="97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02</a:t>
            </a:r>
            <a:endParaRPr b="1"/>
          </a:p>
        </p:txBody>
      </p:sp>
      <p:sp>
        <p:nvSpPr>
          <p:cNvPr id="625" name="Google Shape;625;p30"/>
          <p:cNvSpPr txBox="1">
            <a:spLocks noGrp="1"/>
          </p:cNvSpPr>
          <p:nvPr>
            <p:ph type="subTitle" idx="1"/>
          </p:nvPr>
        </p:nvSpPr>
        <p:spPr>
          <a:xfrm>
            <a:off x="5117991" y="3493692"/>
            <a:ext cx="2788624" cy="7056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err="1"/>
              <a:t>Clusterização</a:t>
            </a:r>
            <a:r>
              <a:rPr lang="en"/>
              <a:t> e </a:t>
            </a:r>
            <a:r>
              <a:rPr lang="en" err="1"/>
              <a:t>avaliação</a:t>
            </a:r>
            <a:r>
              <a:rPr lang="en"/>
              <a:t> de </a:t>
            </a:r>
            <a:r>
              <a:rPr lang="en" err="1"/>
              <a:t>parâmetros</a:t>
            </a:r>
          </a:p>
        </p:txBody>
      </p:sp>
      <p:grpSp>
        <p:nvGrpSpPr>
          <p:cNvPr id="626" name="Google Shape;626;p30"/>
          <p:cNvGrpSpPr/>
          <p:nvPr/>
        </p:nvGrpSpPr>
        <p:grpSpPr>
          <a:xfrm>
            <a:off x="1254948" y="829025"/>
            <a:ext cx="2561448" cy="2522537"/>
            <a:chOff x="1254948" y="829025"/>
            <a:chExt cx="2561448" cy="2522537"/>
          </a:xfrm>
        </p:grpSpPr>
        <p:grpSp>
          <p:nvGrpSpPr>
            <p:cNvPr id="627" name="Google Shape;627;p30"/>
            <p:cNvGrpSpPr/>
            <p:nvPr/>
          </p:nvGrpSpPr>
          <p:grpSpPr>
            <a:xfrm flipH="1">
              <a:off x="1254948" y="3018091"/>
              <a:ext cx="882533" cy="333471"/>
              <a:chOff x="3551575" y="3215125"/>
              <a:chExt cx="389450" cy="147150"/>
            </a:xfrm>
          </p:grpSpPr>
          <p:sp>
            <p:nvSpPr>
              <p:cNvPr id="628" name="Google Shape;628;p30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0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0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0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0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30"/>
            <p:cNvGrpSpPr/>
            <p:nvPr/>
          </p:nvGrpSpPr>
          <p:grpSpPr>
            <a:xfrm flipH="1">
              <a:off x="3094297" y="829025"/>
              <a:ext cx="722099" cy="407700"/>
              <a:chOff x="1211425" y="918075"/>
              <a:chExt cx="722099" cy="407700"/>
            </a:xfrm>
          </p:grpSpPr>
          <p:sp>
            <p:nvSpPr>
              <p:cNvPr id="651" name="Google Shape;651;p30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0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0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9" name="Google Shape;669;p30"/>
          <p:cNvGrpSpPr/>
          <p:nvPr/>
        </p:nvGrpSpPr>
        <p:grpSpPr>
          <a:xfrm>
            <a:off x="685904" y="-2339247"/>
            <a:ext cx="6632641" cy="10060256"/>
            <a:chOff x="685904" y="-2339247"/>
            <a:chExt cx="6632641" cy="10060256"/>
          </a:xfrm>
        </p:grpSpPr>
        <p:grpSp>
          <p:nvGrpSpPr>
            <p:cNvPr id="670" name="Google Shape;670;p30"/>
            <p:cNvGrpSpPr/>
            <p:nvPr/>
          </p:nvGrpSpPr>
          <p:grpSpPr>
            <a:xfrm rot="-5400000">
              <a:off x="1527805" y="-2612093"/>
              <a:ext cx="4530594" cy="5076286"/>
              <a:chOff x="4826000" y="4400753"/>
              <a:chExt cx="4530594" cy="5076286"/>
            </a:xfrm>
          </p:grpSpPr>
          <p:sp>
            <p:nvSpPr>
              <p:cNvPr id="671" name="Google Shape;671;p30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0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0"/>
            <p:cNvGrpSpPr/>
            <p:nvPr/>
          </p:nvGrpSpPr>
          <p:grpSpPr>
            <a:xfrm rot="-2006149" flipH="1">
              <a:off x="4571687" y="-1036201"/>
              <a:ext cx="2324989" cy="2229599"/>
              <a:chOff x="5165475" y="-713653"/>
              <a:chExt cx="2324999" cy="2229609"/>
            </a:xfrm>
          </p:grpSpPr>
          <p:sp>
            <p:nvSpPr>
              <p:cNvPr id="674" name="Google Shape;674;p30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0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30"/>
            <p:cNvGrpSpPr/>
            <p:nvPr/>
          </p:nvGrpSpPr>
          <p:grpSpPr>
            <a:xfrm rot="490164" flipH="1">
              <a:off x="911290" y="4092424"/>
              <a:ext cx="3324918" cy="3409649"/>
              <a:chOff x="7159200" y="2117361"/>
              <a:chExt cx="2271501" cy="2329387"/>
            </a:xfrm>
          </p:grpSpPr>
          <p:sp>
            <p:nvSpPr>
              <p:cNvPr id="677" name="Google Shape;677;p30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733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50;p34">
            <a:extLst>
              <a:ext uri="{FF2B5EF4-FFF2-40B4-BE49-F238E27FC236}">
                <a16:creationId xmlns:a16="http://schemas.microsoft.com/office/drawing/2014/main" id="{809A9DE3-EB45-DE96-455F-DC37CE8B7069}"/>
              </a:ext>
            </a:extLst>
          </p:cNvPr>
          <p:cNvSpPr txBox="1">
            <a:spLocks/>
          </p:cNvSpPr>
          <p:nvPr/>
        </p:nvSpPr>
        <p:spPr>
          <a:xfrm rot="19800000">
            <a:off x="3056374" y="381525"/>
            <a:ext cx="233572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SzPts val="1100"/>
            </a:pPr>
            <a:r>
              <a:rPr lang="en" b="1"/>
              <a:t>´</a:t>
            </a:r>
            <a:endParaRPr lang="en" b="1" err="1"/>
          </a:p>
        </p:txBody>
      </p:sp>
      <p:sp>
        <p:nvSpPr>
          <p:cNvPr id="9" name="Google Shape;1005;p42">
            <a:extLst>
              <a:ext uri="{FF2B5EF4-FFF2-40B4-BE49-F238E27FC236}">
                <a16:creationId xmlns:a16="http://schemas.microsoft.com/office/drawing/2014/main" id="{2A27650F-21A7-30D5-3718-6D9AECD023BE}"/>
              </a:ext>
            </a:extLst>
          </p:cNvPr>
          <p:cNvSpPr txBox="1"/>
          <p:nvPr/>
        </p:nvSpPr>
        <p:spPr>
          <a:xfrm>
            <a:off x="7311323" y="4797066"/>
            <a:ext cx="2570700" cy="34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IBGE Censo 2010 - 2021</a:t>
            </a:r>
          </a:p>
        </p:txBody>
      </p:sp>
      <p:sp>
        <p:nvSpPr>
          <p:cNvPr id="4" name="Google Shape;701;p33">
            <a:extLst>
              <a:ext uri="{FF2B5EF4-FFF2-40B4-BE49-F238E27FC236}">
                <a16:creationId xmlns:a16="http://schemas.microsoft.com/office/drawing/2014/main" id="{1B7610BD-8829-8418-622E-9CE6E30F416D}"/>
              </a:ext>
            </a:extLst>
          </p:cNvPr>
          <p:cNvSpPr txBox="1">
            <a:spLocks/>
          </p:cNvSpPr>
          <p:nvPr/>
        </p:nvSpPr>
        <p:spPr>
          <a:xfrm>
            <a:off x="5363796" y="2164178"/>
            <a:ext cx="3265524" cy="444251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err="1">
                <a:solidFill>
                  <a:srgbClr val="025645"/>
                </a:solidFill>
                <a:latin typeface="Poppins"/>
              </a:rPr>
              <a:t>Distância</a:t>
            </a:r>
            <a:r>
              <a:rPr lang="en">
                <a:solidFill>
                  <a:srgbClr val="025645"/>
                </a:solidFill>
                <a:latin typeface="Poppins"/>
              </a:rPr>
              <a:t> </a:t>
            </a:r>
            <a:r>
              <a:rPr lang="en" err="1">
                <a:solidFill>
                  <a:srgbClr val="025645"/>
                </a:solidFill>
                <a:latin typeface="Poppins"/>
              </a:rPr>
              <a:t>até</a:t>
            </a:r>
            <a:endParaRPr lang="en">
              <a:solidFill>
                <a:srgbClr val="025645"/>
              </a:solidFill>
              <a:latin typeface="Poppins"/>
            </a:endParaRPr>
          </a:p>
          <a:p>
            <a:r>
              <a:rPr lang="en">
                <a:solidFill>
                  <a:srgbClr val="025645"/>
                </a:solidFill>
                <a:latin typeface="Poppins"/>
              </a:rPr>
              <a:t>São José da Tapera </a:t>
            </a:r>
            <a:endParaRPr lang="en-US">
              <a:latin typeface="Poppins"/>
            </a:endParaRPr>
          </a:p>
        </p:txBody>
      </p:sp>
      <p:sp>
        <p:nvSpPr>
          <p:cNvPr id="8" name="Google Shape;744;p33">
            <a:extLst>
              <a:ext uri="{FF2B5EF4-FFF2-40B4-BE49-F238E27FC236}">
                <a16:creationId xmlns:a16="http://schemas.microsoft.com/office/drawing/2014/main" id="{BFAD01AB-3BA7-2324-2819-E5D05DB437C8}"/>
              </a:ext>
            </a:extLst>
          </p:cNvPr>
          <p:cNvSpPr/>
          <p:nvPr/>
        </p:nvSpPr>
        <p:spPr>
          <a:xfrm flipH="1">
            <a:off x="4534543" y="1748516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01;p33">
            <a:extLst>
              <a:ext uri="{FF2B5EF4-FFF2-40B4-BE49-F238E27FC236}">
                <a16:creationId xmlns:a16="http://schemas.microsoft.com/office/drawing/2014/main" id="{C77216B2-C9AC-D336-BCDF-C7A956D73B24}"/>
              </a:ext>
            </a:extLst>
          </p:cNvPr>
          <p:cNvSpPr txBox="1">
            <a:spLocks/>
          </p:cNvSpPr>
          <p:nvPr/>
        </p:nvSpPr>
        <p:spPr>
          <a:xfrm>
            <a:off x="5817906" y="1708249"/>
            <a:ext cx="2290464" cy="45103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sz="2800">
              <a:solidFill>
                <a:srgbClr val="4D5156"/>
              </a:solidFill>
              <a:latin typeface="Poppi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F378A2-9E77-9EF5-BF57-FAD6EF9E2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34" y="1638823"/>
            <a:ext cx="567237" cy="533118"/>
          </a:xfrm>
          <a:prstGeom prst="rect">
            <a:avLst/>
          </a:prstGeom>
        </p:spPr>
      </p:pic>
      <p:sp>
        <p:nvSpPr>
          <p:cNvPr id="20" name="Google Shape;701;p33">
            <a:extLst>
              <a:ext uri="{FF2B5EF4-FFF2-40B4-BE49-F238E27FC236}">
                <a16:creationId xmlns:a16="http://schemas.microsoft.com/office/drawing/2014/main" id="{D67331B9-A950-E4E8-A966-853A9911A131}"/>
              </a:ext>
            </a:extLst>
          </p:cNvPr>
          <p:cNvSpPr txBox="1">
            <a:spLocks/>
          </p:cNvSpPr>
          <p:nvPr/>
        </p:nvSpPr>
        <p:spPr>
          <a:xfrm>
            <a:off x="5361158" y="1681694"/>
            <a:ext cx="304962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>
                <a:solidFill>
                  <a:srgbClr val="025645"/>
                </a:solidFill>
                <a:latin typeface="Poppins"/>
              </a:rPr>
              <a:t>1:30 h - 100 Km</a:t>
            </a:r>
            <a:endParaRPr lang="en-US" sz="2000">
              <a:latin typeface="Poppins"/>
            </a:endParaRPr>
          </a:p>
        </p:txBody>
      </p:sp>
      <p:pic>
        <p:nvPicPr>
          <p:cNvPr id="2" name="Picture 1" descr="A map of the south america&#10;&#10;Description automatically generated">
            <a:extLst>
              <a:ext uri="{FF2B5EF4-FFF2-40B4-BE49-F238E27FC236}">
                <a16:creationId xmlns:a16="http://schemas.microsoft.com/office/drawing/2014/main" id="{2CB5663B-3167-2313-6A82-9E454AEF0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35" b="223"/>
          <a:stretch/>
        </p:blipFill>
        <p:spPr>
          <a:xfrm>
            <a:off x="-1510" y="355624"/>
            <a:ext cx="4476961" cy="4789837"/>
          </a:xfrm>
          <a:prstGeom prst="rect">
            <a:avLst/>
          </a:prstGeom>
        </p:spPr>
      </p:pic>
      <p:sp>
        <p:nvSpPr>
          <p:cNvPr id="750" name="Google Shape;750;p34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b="1" err="1"/>
              <a:t>Traipu</a:t>
            </a:r>
            <a:r>
              <a:rPr lang="en"/>
              <a:t>: A </a:t>
            </a:r>
            <a:r>
              <a:rPr lang="en" err="1"/>
              <a:t>proxima</a:t>
            </a:r>
            <a:r>
              <a:rPr lang="en" b="1"/>
              <a:t> </a:t>
            </a:r>
            <a:r>
              <a:rPr lang="en" b="1" err="1"/>
              <a:t>Cidade</a:t>
            </a:r>
            <a:r>
              <a:rPr lang="en" b="1"/>
              <a:t> do Bem </a:t>
            </a:r>
            <a:endParaRPr lang="en" b="1" err="1"/>
          </a:p>
        </p:txBody>
      </p:sp>
      <p:sp>
        <p:nvSpPr>
          <p:cNvPr id="3" name="Google Shape;823;p36">
            <a:extLst>
              <a:ext uri="{FF2B5EF4-FFF2-40B4-BE49-F238E27FC236}">
                <a16:creationId xmlns:a16="http://schemas.microsoft.com/office/drawing/2014/main" id="{580E883C-1B5A-6211-4080-D09120F6EB29}"/>
              </a:ext>
            </a:extLst>
          </p:cNvPr>
          <p:cNvSpPr txBox="1"/>
          <p:nvPr/>
        </p:nvSpPr>
        <p:spPr>
          <a:xfrm>
            <a:off x="3173225" y="2506523"/>
            <a:ext cx="88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731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b="1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Buíque</a:t>
            </a:r>
            <a:endParaRPr lang="en-US">
              <a:solidFill>
                <a:schemeClr val="dk1"/>
              </a:solidFill>
              <a:latin typeface="Poppins"/>
            </a:endParaRPr>
          </a:p>
        </p:txBody>
      </p:sp>
      <p:cxnSp>
        <p:nvCxnSpPr>
          <p:cNvPr id="5" name="Google Shape;833;p36">
            <a:extLst>
              <a:ext uri="{FF2B5EF4-FFF2-40B4-BE49-F238E27FC236}">
                <a16:creationId xmlns:a16="http://schemas.microsoft.com/office/drawing/2014/main" id="{53FA2FE7-D86A-BAF2-3FBA-E2252EAADC55}"/>
              </a:ext>
            </a:extLst>
          </p:cNvPr>
          <p:cNvCxnSpPr>
            <a:cxnSpLocks/>
          </p:cNvCxnSpPr>
          <p:nvPr/>
        </p:nvCxnSpPr>
        <p:spPr>
          <a:xfrm flipH="1" flipV="1">
            <a:off x="2624719" y="2701138"/>
            <a:ext cx="610163" cy="91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Google Shape;823;p36">
            <a:extLst>
              <a:ext uri="{FF2B5EF4-FFF2-40B4-BE49-F238E27FC236}">
                <a16:creationId xmlns:a16="http://schemas.microsoft.com/office/drawing/2014/main" id="{FF5AC0CC-2349-D611-E57B-64D88F93E46C}"/>
              </a:ext>
            </a:extLst>
          </p:cNvPr>
          <p:cNvSpPr txBox="1"/>
          <p:nvPr/>
        </p:nvSpPr>
        <p:spPr>
          <a:xfrm>
            <a:off x="3173128" y="2782987"/>
            <a:ext cx="1218673" cy="56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731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b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São José da Tapera</a:t>
            </a:r>
            <a:endParaRPr lang="en" b="1">
              <a:solidFill>
                <a:schemeClr val="dk1"/>
              </a:solidFill>
              <a:latin typeface="Poppins"/>
              <a:cs typeface="Poppins"/>
            </a:endParaRPr>
          </a:p>
        </p:txBody>
      </p:sp>
      <p:cxnSp>
        <p:nvCxnSpPr>
          <p:cNvPr id="7" name="Google Shape;833;p36">
            <a:extLst>
              <a:ext uri="{FF2B5EF4-FFF2-40B4-BE49-F238E27FC236}">
                <a16:creationId xmlns:a16="http://schemas.microsoft.com/office/drawing/2014/main" id="{263E4A43-BB45-88C0-8997-E0A1FBFAF44E}"/>
              </a:ext>
            </a:extLst>
          </p:cNvPr>
          <p:cNvCxnSpPr>
            <a:cxnSpLocks/>
          </p:cNvCxnSpPr>
          <p:nvPr/>
        </p:nvCxnSpPr>
        <p:spPr>
          <a:xfrm flipH="1" flipV="1">
            <a:off x="2573439" y="2951446"/>
            <a:ext cx="817706" cy="79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" name="Google Shape;833;p36">
            <a:extLst>
              <a:ext uri="{FF2B5EF4-FFF2-40B4-BE49-F238E27FC236}">
                <a16:creationId xmlns:a16="http://schemas.microsoft.com/office/drawing/2014/main" id="{F98C8103-3BEA-A313-16BC-AB8DC959EBAA}"/>
              </a:ext>
            </a:extLst>
          </p:cNvPr>
          <p:cNvCxnSpPr>
            <a:cxnSpLocks/>
          </p:cNvCxnSpPr>
          <p:nvPr/>
        </p:nvCxnSpPr>
        <p:spPr>
          <a:xfrm flipV="1">
            <a:off x="1530701" y="2779199"/>
            <a:ext cx="904405" cy="49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823;p36">
            <a:extLst>
              <a:ext uri="{FF2B5EF4-FFF2-40B4-BE49-F238E27FC236}">
                <a16:creationId xmlns:a16="http://schemas.microsoft.com/office/drawing/2014/main" id="{D4C6BB0F-C78F-28A5-E0D7-4842D34E09C5}"/>
              </a:ext>
            </a:extLst>
          </p:cNvPr>
          <p:cNvSpPr txBox="1"/>
          <p:nvPr/>
        </p:nvSpPr>
        <p:spPr>
          <a:xfrm>
            <a:off x="688915" y="2566037"/>
            <a:ext cx="88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731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Inajá</a:t>
            </a:r>
            <a:endParaRPr lang="en-US">
              <a:solidFill>
                <a:schemeClr val="dk1"/>
              </a:solidFill>
              <a:latin typeface="Poppins"/>
            </a:endParaRPr>
          </a:p>
        </p:txBody>
      </p:sp>
      <p:cxnSp>
        <p:nvCxnSpPr>
          <p:cNvPr id="14" name="Google Shape;833;p36">
            <a:extLst>
              <a:ext uri="{FF2B5EF4-FFF2-40B4-BE49-F238E27FC236}">
                <a16:creationId xmlns:a16="http://schemas.microsoft.com/office/drawing/2014/main" id="{950CE684-B308-7AC7-D4C2-6A9F570C2707}"/>
              </a:ext>
            </a:extLst>
          </p:cNvPr>
          <p:cNvCxnSpPr>
            <a:cxnSpLocks/>
          </p:cNvCxnSpPr>
          <p:nvPr/>
        </p:nvCxnSpPr>
        <p:spPr>
          <a:xfrm flipH="1" flipV="1">
            <a:off x="2161018" y="2347659"/>
            <a:ext cx="1333920" cy="1334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823;p36">
            <a:extLst>
              <a:ext uri="{FF2B5EF4-FFF2-40B4-BE49-F238E27FC236}">
                <a16:creationId xmlns:a16="http://schemas.microsoft.com/office/drawing/2014/main" id="{5A8A3480-0254-E3A0-3472-61E0D1E1AF8A}"/>
              </a:ext>
            </a:extLst>
          </p:cNvPr>
          <p:cNvSpPr txBox="1"/>
          <p:nvPr/>
        </p:nvSpPr>
        <p:spPr>
          <a:xfrm>
            <a:off x="3422211" y="2161301"/>
            <a:ext cx="88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731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b="1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Mauriti</a:t>
            </a:r>
            <a:endParaRPr lang="en-US" err="1">
              <a:solidFill>
                <a:schemeClr val="dk1"/>
              </a:solidFill>
              <a:latin typeface="Poppins"/>
            </a:endParaRPr>
          </a:p>
        </p:txBody>
      </p:sp>
      <p:sp>
        <p:nvSpPr>
          <p:cNvPr id="10" name="Google Shape;701;p33">
            <a:extLst>
              <a:ext uri="{FF2B5EF4-FFF2-40B4-BE49-F238E27FC236}">
                <a16:creationId xmlns:a16="http://schemas.microsoft.com/office/drawing/2014/main" id="{C0903AD9-6B1C-EDC3-966E-80BB34ACE562}"/>
              </a:ext>
            </a:extLst>
          </p:cNvPr>
          <p:cNvSpPr txBox="1">
            <a:spLocks/>
          </p:cNvSpPr>
          <p:nvPr/>
        </p:nvSpPr>
        <p:spPr>
          <a:xfrm>
            <a:off x="5363811" y="2663222"/>
            <a:ext cx="2488859" cy="676098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err="1">
                <a:solidFill>
                  <a:srgbClr val="025645"/>
                </a:solidFill>
                <a:latin typeface="Poppins"/>
              </a:rPr>
              <a:t>Localizada</a:t>
            </a:r>
            <a:r>
              <a:rPr lang="en">
                <a:solidFill>
                  <a:srgbClr val="025645"/>
                </a:solidFill>
                <a:latin typeface="Poppins"/>
              </a:rPr>
              <a:t> no </a:t>
            </a:r>
            <a:r>
              <a:rPr lang="en" err="1">
                <a:solidFill>
                  <a:srgbClr val="025645"/>
                </a:solidFill>
                <a:latin typeface="Poppins"/>
              </a:rPr>
              <a:t>estado</a:t>
            </a:r>
            <a:r>
              <a:rPr lang="en">
                <a:solidFill>
                  <a:srgbClr val="025645"/>
                </a:solidFill>
                <a:latin typeface="Poppins"/>
              </a:rPr>
              <a:t> de</a:t>
            </a:r>
            <a:endParaRPr lang="en-US"/>
          </a:p>
          <a:p>
            <a:r>
              <a:rPr lang="en">
                <a:solidFill>
                  <a:srgbClr val="025645"/>
                </a:solidFill>
                <a:latin typeface="Poppins"/>
              </a:rPr>
              <a:t>Alagoas, </a:t>
            </a:r>
            <a:r>
              <a:rPr lang="en" err="1">
                <a:solidFill>
                  <a:srgbClr val="025645"/>
                </a:solidFill>
                <a:latin typeface="Poppins"/>
              </a:rPr>
              <a:t>na</a:t>
            </a:r>
            <a:r>
              <a:rPr lang="en">
                <a:solidFill>
                  <a:srgbClr val="025645"/>
                </a:solidFill>
                <a:latin typeface="Poppins"/>
              </a:rPr>
              <a:t> </a:t>
            </a:r>
            <a:r>
              <a:rPr lang="en" err="1">
                <a:solidFill>
                  <a:srgbClr val="025645"/>
                </a:solidFill>
                <a:latin typeface="Poppins"/>
              </a:rPr>
              <a:t>fronteira</a:t>
            </a:r>
            <a:r>
              <a:rPr lang="en">
                <a:solidFill>
                  <a:srgbClr val="025645"/>
                </a:solidFill>
                <a:latin typeface="Poppins"/>
              </a:rPr>
              <a:t> com Sergipe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1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6"/>
          <p:cNvSpPr txBox="1">
            <a:spLocks noGrp="1"/>
          </p:cNvSpPr>
          <p:nvPr>
            <p:ph type="title"/>
          </p:nvPr>
        </p:nvSpPr>
        <p:spPr>
          <a:xfrm>
            <a:off x="418679" y="376493"/>
            <a:ext cx="7950612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Ensino </a:t>
            </a:r>
            <a:r>
              <a:rPr lang="en" err="1"/>
              <a:t>básico</a:t>
            </a:r>
            <a:r>
              <a:rPr lang="en"/>
              <a:t> com </a:t>
            </a:r>
            <a:r>
              <a:rPr lang="en" b="1" err="1"/>
              <a:t>elevada</a:t>
            </a:r>
            <a:r>
              <a:rPr lang="en" b="1"/>
              <a:t> </a:t>
            </a:r>
            <a:r>
              <a:rPr lang="en" b="1" err="1"/>
              <a:t>defasagem</a:t>
            </a:r>
            <a:endParaRPr lang="en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E15ABA-7729-3918-708D-0944E6734E0A}"/>
              </a:ext>
            </a:extLst>
          </p:cNvPr>
          <p:cNvSpPr/>
          <p:nvPr/>
        </p:nvSpPr>
        <p:spPr>
          <a:xfrm>
            <a:off x="5076476" y="2150682"/>
            <a:ext cx="873424" cy="571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Arial"/>
              </a:rPr>
              <a:t>4,67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6D7C39-08AD-00AD-64D4-726FFD2E4E0A}"/>
              </a:ext>
            </a:extLst>
          </p:cNvPr>
          <p:cNvSpPr/>
          <p:nvPr/>
        </p:nvSpPr>
        <p:spPr>
          <a:xfrm>
            <a:off x="6176344" y="2150682"/>
            <a:ext cx="873424" cy="571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Arial"/>
              </a:rPr>
              <a:t>3,97</a:t>
            </a:r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2B4C90-7359-5C61-5356-FC88BC80B537}"/>
              </a:ext>
            </a:extLst>
          </p:cNvPr>
          <p:cNvSpPr/>
          <p:nvPr/>
        </p:nvSpPr>
        <p:spPr>
          <a:xfrm>
            <a:off x="7276211" y="2150682"/>
            <a:ext cx="873424" cy="5715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Arial"/>
              </a:rPr>
              <a:t>4</a:t>
            </a:r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E08312-4FA9-3B48-84CF-6135875166A0}"/>
              </a:ext>
            </a:extLst>
          </p:cNvPr>
          <p:cNvSpPr/>
          <p:nvPr/>
        </p:nvSpPr>
        <p:spPr>
          <a:xfrm>
            <a:off x="5076475" y="3045672"/>
            <a:ext cx="873424" cy="571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Arial"/>
              </a:rPr>
              <a:t>4,23</a:t>
            </a:r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8103CC-73AE-CBAF-283E-AC4938777833}"/>
              </a:ext>
            </a:extLst>
          </p:cNvPr>
          <p:cNvSpPr/>
          <p:nvPr/>
        </p:nvSpPr>
        <p:spPr>
          <a:xfrm>
            <a:off x="6176344" y="3045673"/>
            <a:ext cx="873424" cy="571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Arial"/>
              </a:rPr>
              <a:t>4,48</a:t>
            </a:r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2CEEBC-F16A-111B-62CF-2DF50ECDE295}"/>
              </a:ext>
            </a:extLst>
          </p:cNvPr>
          <p:cNvSpPr/>
          <p:nvPr/>
        </p:nvSpPr>
        <p:spPr>
          <a:xfrm>
            <a:off x="7276212" y="3045673"/>
            <a:ext cx="873424" cy="5715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>
                <a:cs typeface="Arial"/>
              </a:rPr>
              <a:t>3,8</a:t>
            </a:r>
            <a:endParaRPr lang="en-GB"/>
          </a:p>
        </p:txBody>
      </p:sp>
      <p:sp>
        <p:nvSpPr>
          <p:cNvPr id="20" name="Google Shape;1001;p42">
            <a:extLst>
              <a:ext uri="{FF2B5EF4-FFF2-40B4-BE49-F238E27FC236}">
                <a16:creationId xmlns:a16="http://schemas.microsoft.com/office/drawing/2014/main" id="{C02CC80B-4714-A0F8-9195-D70C68505544}"/>
              </a:ext>
            </a:extLst>
          </p:cNvPr>
          <p:cNvSpPr/>
          <p:nvPr/>
        </p:nvSpPr>
        <p:spPr>
          <a:xfrm>
            <a:off x="3949754" y="2248086"/>
            <a:ext cx="2276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Rubik"/>
                <a:cs typeface="Rubik"/>
                <a:sym typeface="Rubik"/>
              </a:rPr>
              <a:t>Anos </a:t>
            </a:r>
            <a:r>
              <a:rPr lang="en" sz="1200" b="1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Iniciais</a:t>
            </a:r>
            <a:endParaRPr lang="en-US" b="1">
              <a:solidFill>
                <a:schemeClr val="dk1"/>
              </a:solidFill>
            </a:endParaRPr>
          </a:p>
        </p:txBody>
      </p:sp>
      <p:sp>
        <p:nvSpPr>
          <p:cNvPr id="21" name="Google Shape;1001;p42">
            <a:extLst>
              <a:ext uri="{FF2B5EF4-FFF2-40B4-BE49-F238E27FC236}">
                <a16:creationId xmlns:a16="http://schemas.microsoft.com/office/drawing/2014/main" id="{60198CD1-6D96-3671-BFD2-2FC0448AE980}"/>
              </a:ext>
            </a:extLst>
          </p:cNvPr>
          <p:cNvSpPr/>
          <p:nvPr/>
        </p:nvSpPr>
        <p:spPr>
          <a:xfrm>
            <a:off x="3949754" y="3143077"/>
            <a:ext cx="2276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Rubik"/>
                <a:cs typeface="Rubik"/>
                <a:sym typeface="Rubik"/>
              </a:rPr>
              <a:t>Anos </a:t>
            </a:r>
            <a:r>
              <a:rPr lang="en" sz="1200" b="1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Finais</a:t>
            </a:r>
            <a:endParaRPr lang="en-US" b="1">
              <a:solidFill>
                <a:schemeClr val="dk1"/>
              </a:solidFill>
            </a:endParaRPr>
          </a:p>
        </p:txBody>
      </p:sp>
      <p:sp>
        <p:nvSpPr>
          <p:cNvPr id="22" name="Google Shape;1001;p42">
            <a:extLst>
              <a:ext uri="{FF2B5EF4-FFF2-40B4-BE49-F238E27FC236}">
                <a16:creationId xmlns:a16="http://schemas.microsoft.com/office/drawing/2014/main" id="{1E3D56CD-6E9D-45BA-1DA0-7F605FD99579}"/>
              </a:ext>
            </a:extLst>
          </p:cNvPr>
          <p:cNvSpPr/>
          <p:nvPr/>
        </p:nvSpPr>
        <p:spPr>
          <a:xfrm>
            <a:off x="6138706" y="1752067"/>
            <a:ext cx="2276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Português</a:t>
            </a:r>
            <a:endParaRPr lang="en-US" b="1" err="1">
              <a:solidFill>
                <a:schemeClr val="dk1"/>
              </a:solidFill>
            </a:endParaRPr>
          </a:p>
        </p:txBody>
      </p:sp>
      <p:sp>
        <p:nvSpPr>
          <p:cNvPr id="23" name="Google Shape;1001;p42">
            <a:extLst>
              <a:ext uri="{FF2B5EF4-FFF2-40B4-BE49-F238E27FC236}">
                <a16:creationId xmlns:a16="http://schemas.microsoft.com/office/drawing/2014/main" id="{82A38DA6-4783-B0BC-99C8-6367ABD094E8}"/>
              </a:ext>
            </a:extLst>
          </p:cNvPr>
          <p:cNvSpPr/>
          <p:nvPr/>
        </p:nvSpPr>
        <p:spPr>
          <a:xfrm>
            <a:off x="4995706" y="1752066"/>
            <a:ext cx="2276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Matemática</a:t>
            </a:r>
            <a:endParaRPr lang="en-US" b="1" err="1">
              <a:solidFill>
                <a:schemeClr val="dk1"/>
              </a:solidFill>
            </a:endParaRPr>
          </a:p>
        </p:txBody>
      </p:sp>
      <p:sp>
        <p:nvSpPr>
          <p:cNvPr id="24" name="Google Shape;1001;p42">
            <a:extLst>
              <a:ext uri="{FF2B5EF4-FFF2-40B4-BE49-F238E27FC236}">
                <a16:creationId xmlns:a16="http://schemas.microsoft.com/office/drawing/2014/main" id="{F4F13362-6E9B-7948-4A54-8994CD3BE41E}"/>
              </a:ext>
            </a:extLst>
          </p:cNvPr>
          <p:cNvSpPr/>
          <p:nvPr/>
        </p:nvSpPr>
        <p:spPr>
          <a:xfrm>
            <a:off x="7421885" y="1752067"/>
            <a:ext cx="2276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Rubik"/>
                <a:cs typeface="Rubik"/>
                <a:sym typeface="Rubik"/>
              </a:rPr>
              <a:t>IDEB</a:t>
            </a:r>
            <a:endParaRPr lang="en-US" b="1">
              <a:solidFill>
                <a:schemeClr val="dk1"/>
              </a:solidFill>
            </a:endParaRPr>
          </a:p>
        </p:txBody>
      </p:sp>
      <p:sp>
        <p:nvSpPr>
          <p:cNvPr id="29" name="Google Shape;1005;p42">
            <a:extLst>
              <a:ext uri="{FF2B5EF4-FFF2-40B4-BE49-F238E27FC236}">
                <a16:creationId xmlns:a16="http://schemas.microsoft.com/office/drawing/2014/main" id="{83A47B45-F819-682C-2A27-359A11DF1638}"/>
              </a:ext>
            </a:extLst>
          </p:cNvPr>
          <p:cNvSpPr txBox="1"/>
          <p:nvPr/>
        </p:nvSpPr>
        <p:spPr>
          <a:xfrm>
            <a:off x="7311323" y="4797066"/>
            <a:ext cx="2570700" cy="34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Saeb/</a:t>
            </a:r>
            <a:r>
              <a:rPr lang="en" sz="90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Ideb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, INEP - 2019</a:t>
            </a:r>
          </a:p>
        </p:txBody>
      </p:sp>
      <p:pic>
        <p:nvPicPr>
          <p:cNvPr id="3" name="Picture 2" descr="A graph with green and yellow squares&#10;&#10;Description automatically generated">
            <a:extLst>
              <a:ext uri="{FF2B5EF4-FFF2-40B4-BE49-F238E27FC236}">
                <a16:creationId xmlns:a16="http://schemas.microsoft.com/office/drawing/2014/main" id="{F06A6F70-E2DC-1F87-FF96-674DEC5E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26" y="1528037"/>
            <a:ext cx="3379597" cy="24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2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84353B8-F673-C731-5234-76727EDDE51C}"/>
              </a:ext>
            </a:extLst>
          </p:cNvPr>
          <p:cNvSpPr/>
          <p:nvPr/>
        </p:nvSpPr>
        <p:spPr>
          <a:xfrm>
            <a:off x="5495191" y="4604971"/>
            <a:ext cx="3633877" cy="528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5" name="Google Shape;685;p31"/>
          <p:cNvSpPr txBox="1">
            <a:spLocks noGrp="1"/>
          </p:cNvSpPr>
          <p:nvPr>
            <p:ph type="title"/>
          </p:nvPr>
        </p:nvSpPr>
        <p:spPr>
          <a:xfrm>
            <a:off x="1221355" y="564609"/>
            <a:ext cx="3150641" cy="13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0"/>
              <a:t>72% dos </a:t>
            </a:r>
            <a:r>
              <a:rPr lang="en" sz="2000" b="0" err="1"/>
              <a:t>habitantes</a:t>
            </a:r>
            <a:r>
              <a:rPr lang="en" sz="2000" b="0"/>
              <a:t> </a:t>
            </a:r>
            <a:r>
              <a:rPr lang="en" sz="2000" b="0" err="1"/>
              <a:t>não</a:t>
            </a:r>
            <a:r>
              <a:rPr lang="en" sz="2000" b="0"/>
              <a:t> </a:t>
            </a:r>
            <a:r>
              <a:rPr lang="en" sz="2000" b="0" err="1"/>
              <a:t>tem</a:t>
            </a:r>
            <a:r>
              <a:rPr lang="en" sz="2000" b="0"/>
              <a:t> </a:t>
            </a:r>
            <a:r>
              <a:rPr lang="en" sz="2000" b="0" err="1"/>
              <a:t>acesso</a:t>
            </a:r>
            <a:r>
              <a:rPr lang="en" sz="2000" b="0"/>
              <a:t> a </a:t>
            </a:r>
            <a:r>
              <a:rPr lang="en" sz="2000" err="1"/>
              <a:t>água</a:t>
            </a:r>
            <a:r>
              <a:rPr lang="en" sz="2000"/>
              <a:t> </a:t>
            </a:r>
            <a:r>
              <a:rPr lang="en" sz="2000" err="1"/>
              <a:t>encanada</a:t>
            </a:r>
            <a:endParaRPr lang="pt-BR" sz="2000" err="1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FF43FA-8C2D-0381-0342-2328B58B424B}"/>
              </a:ext>
            </a:extLst>
          </p:cNvPr>
          <p:cNvSpPr txBox="1"/>
          <p:nvPr/>
        </p:nvSpPr>
        <p:spPr>
          <a:xfrm>
            <a:off x="1727612" y="4149686"/>
            <a:ext cx="17134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25645"/>
                </a:solidFill>
                <a:latin typeface="Poppins"/>
                <a:cs typeface="Poppins"/>
              </a:rPr>
              <a:t>vs 27% da </a:t>
            </a:r>
            <a:r>
              <a:rPr lang="en-US" b="1" err="1">
                <a:solidFill>
                  <a:srgbClr val="025645"/>
                </a:solidFill>
                <a:latin typeface="Poppins"/>
                <a:cs typeface="Poppins"/>
              </a:rPr>
              <a:t>média</a:t>
            </a:r>
            <a:r>
              <a:rPr lang="en-US" b="1">
                <a:solidFill>
                  <a:srgbClr val="025645"/>
                </a:solidFill>
                <a:latin typeface="Poppins"/>
                <a:cs typeface="Poppins"/>
              </a:rPr>
              <a:t> Nacional</a:t>
            </a:r>
            <a:endParaRPr lang="en-US" sz="3000">
              <a:solidFill>
                <a:srgbClr val="025645"/>
              </a:solidFill>
              <a:latin typeface="Poppins"/>
              <a:cs typeface="Poppin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B4725E-781D-1A5C-06B1-99E77C8B669E}"/>
              </a:ext>
            </a:extLst>
          </p:cNvPr>
          <p:cNvGrpSpPr/>
          <p:nvPr/>
        </p:nvGrpSpPr>
        <p:grpSpPr>
          <a:xfrm>
            <a:off x="1305797" y="2019988"/>
            <a:ext cx="2169544" cy="2169544"/>
            <a:chOff x="1383416" y="2916762"/>
            <a:chExt cx="2169544" cy="2169544"/>
          </a:xfrm>
        </p:grpSpPr>
        <p:pic>
          <p:nvPicPr>
            <p:cNvPr id="3" name="Picture 2" descr="A green circle with a white circle&#10;&#10;Description automatically generated">
              <a:extLst>
                <a:ext uri="{FF2B5EF4-FFF2-40B4-BE49-F238E27FC236}">
                  <a16:creationId xmlns:a16="http://schemas.microsoft.com/office/drawing/2014/main" id="{34100344-CEEF-27C3-5436-2AF67A8A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416" y="2916762"/>
              <a:ext cx="2169544" cy="2169544"/>
            </a:xfrm>
            <a:prstGeom prst="rect">
              <a:avLst/>
            </a:prstGeom>
          </p:spPr>
        </p:pic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3ABE791-924B-DE47-8C47-6BFDE2AD09BC}"/>
                </a:ext>
              </a:extLst>
            </p:cNvPr>
            <p:cNvSpPr/>
            <p:nvPr/>
          </p:nvSpPr>
          <p:spPr>
            <a:xfrm>
              <a:off x="1888436" y="3453848"/>
              <a:ext cx="1159563" cy="1101585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CaixaDeTexto 7">
              <a:extLst>
                <a:ext uri="{FF2B5EF4-FFF2-40B4-BE49-F238E27FC236}">
                  <a16:creationId xmlns:a16="http://schemas.microsoft.com/office/drawing/2014/main" id="{F12CCCD4-7A0B-6AA0-E4BE-41DF27D17F8E}"/>
                </a:ext>
              </a:extLst>
            </p:cNvPr>
            <p:cNvSpPr txBox="1"/>
            <p:nvPr/>
          </p:nvSpPr>
          <p:spPr>
            <a:xfrm>
              <a:off x="1884686" y="3687790"/>
              <a:ext cx="1165363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>
                  <a:solidFill>
                    <a:srgbClr val="025645"/>
                  </a:solidFill>
                  <a:latin typeface="Poppins"/>
                  <a:cs typeface="Poppins"/>
                </a:rPr>
                <a:t>Sem </a:t>
              </a:r>
              <a:r>
                <a:rPr lang="en-US" sz="1200" b="1" err="1">
                  <a:solidFill>
                    <a:srgbClr val="025645"/>
                  </a:solidFill>
                  <a:latin typeface="Poppins"/>
                  <a:cs typeface="Poppins"/>
                </a:rPr>
                <a:t>água</a:t>
              </a:r>
              <a:r>
                <a:rPr lang="en-US" sz="1200" b="1">
                  <a:solidFill>
                    <a:srgbClr val="025645"/>
                  </a:solidFill>
                  <a:latin typeface="Poppins"/>
                  <a:cs typeface="Poppins"/>
                </a:rPr>
                <a:t> </a:t>
              </a:r>
              <a:r>
                <a:rPr lang="en-US" sz="1200" b="1" err="1">
                  <a:solidFill>
                    <a:srgbClr val="025645"/>
                  </a:solidFill>
                  <a:latin typeface="Poppins"/>
                  <a:cs typeface="Poppins"/>
                </a:rPr>
                <a:t>encanada</a:t>
              </a:r>
              <a:endParaRPr lang="en-US" sz="1200" b="1">
                <a:solidFill>
                  <a:srgbClr val="025645"/>
                </a:solidFill>
                <a:latin typeface="Poppins"/>
                <a:cs typeface="Poppins"/>
              </a:endParaRPr>
            </a:p>
            <a:p>
              <a:pPr algn="ctr"/>
              <a:r>
                <a:rPr lang="en-US" sz="1200" b="1">
                  <a:solidFill>
                    <a:srgbClr val="025645"/>
                  </a:solidFill>
                  <a:latin typeface="Poppins"/>
                  <a:cs typeface="Poppins"/>
                </a:rPr>
                <a:t>72%</a:t>
              </a:r>
            </a:p>
          </p:txBody>
        </p:sp>
      </p:grpSp>
      <p:sp>
        <p:nvSpPr>
          <p:cNvPr id="13" name="Google Shape;1005;p42">
            <a:extLst>
              <a:ext uri="{FF2B5EF4-FFF2-40B4-BE49-F238E27FC236}">
                <a16:creationId xmlns:a16="http://schemas.microsoft.com/office/drawing/2014/main" id="{EF957C2D-EB15-846B-0435-4E9845672EB6}"/>
              </a:ext>
            </a:extLst>
          </p:cNvPr>
          <p:cNvSpPr txBox="1"/>
          <p:nvPr/>
        </p:nvSpPr>
        <p:spPr>
          <a:xfrm>
            <a:off x="978353" y="4778195"/>
            <a:ext cx="2786360" cy="248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</a:t>
            </a:r>
            <a:r>
              <a:rPr lang="en" sz="90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Registros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 </a:t>
            </a:r>
            <a:r>
              <a:rPr lang="en" sz="90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administrativos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, IBGE – 2017</a:t>
            </a:r>
            <a:endParaRPr lang="pt-BR"/>
          </a:p>
        </p:txBody>
      </p:sp>
      <p:pic>
        <p:nvPicPr>
          <p:cNvPr id="9" name="Gráfico 8" descr="Lavagem das mãos com preenchimento sólido">
            <a:extLst>
              <a:ext uri="{FF2B5EF4-FFF2-40B4-BE49-F238E27FC236}">
                <a16:creationId xmlns:a16="http://schemas.microsoft.com/office/drawing/2014/main" id="{6056BA48-40A8-39FE-EBF2-9122C44F0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811" y="2591073"/>
            <a:ext cx="741872" cy="74187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5DDB4BC-B5CC-3F16-8B02-FA72343BCD88}"/>
              </a:ext>
            </a:extLst>
          </p:cNvPr>
          <p:cNvSpPr txBox="1"/>
          <p:nvPr/>
        </p:nvSpPr>
        <p:spPr>
          <a:xfrm>
            <a:off x="5546469" y="4145349"/>
            <a:ext cx="20849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25645"/>
                </a:solidFill>
                <a:latin typeface="Poppins"/>
                <a:cs typeface="Poppins"/>
              </a:rPr>
              <a:t>10 </a:t>
            </a:r>
            <a:r>
              <a:rPr lang="en-US" b="1" err="1">
                <a:solidFill>
                  <a:srgbClr val="025645"/>
                </a:solidFill>
                <a:latin typeface="Poppins"/>
                <a:cs typeface="Poppins"/>
              </a:rPr>
              <a:t>pontos</a:t>
            </a:r>
            <a:r>
              <a:rPr lang="en-US" b="1">
                <a:solidFill>
                  <a:srgbClr val="025645"/>
                </a:solidFill>
                <a:latin typeface="Poppins"/>
                <a:cs typeface="Poppins"/>
              </a:rPr>
              <a:t> </a:t>
            </a:r>
            <a:r>
              <a:rPr lang="en-US" b="1" err="1">
                <a:solidFill>
                  <a:srgbClr val="025645"/>
                </a:solidFill>
                <a:latin typeface="Poppins"/>
                <a:cs typeface="Poppins"/>
              </a:rPr>
              <a:t>acima</a:t>
            </a:r>
            <a:r>
              <a:rPr lang="en-US" b="1">
                <a:solidFill>
                  <a:srgbClr val="025645"/>
                </a:solidFill>
                <a:latin typeface="Poppins"/>
                <a:cs typeface="Poppins"/>
              </a:rPr>
              <a:t> da </a:t>
            </a:r>
            <a:r>
              <a:rPr lang="en-US" b="1" err="1">
                <a:solidFill>
                  <a:srgbClr val="025645"/>
                </a:solidFill>
                <a:latin typeface="Poppins"/>
                <a:cs typeface="Poppins"/>
              </a:rPr>
              <a:t>média</a:t>
            </a:r>
            <a:r>
              <a:rPr lang="en-US" b="1">
                <a:solidFill>
                  <a:srgbClr val="025645"/>
                </a:solidFill>
                <a:latin typeface="Poppins"/>
                <a:cs typeface="Poppins"/>
              </a:rPr>
              <a:t> Nacional</a:t>
            </a:r>
            <a:endParaRPr lang="en-US" sz="3000">
              <a:solidFill>
                <a:srgbClr val="025645"/>
              </a:solidFill>
              <a:latin typeface="Poppins"/>
              <a:cs typeface="Poppins"/>
            </a:endParaRPr>
          </a:p>
        </p:txBody>
      </p:sp>
      <p:sp>
        <p:nvSpPr>
          <p:cNvPr id="4" name="Google Shape;1005;p42">
            <a:extLst>
              <a:ext uri="{FF2B5EF4-FFF2-40B4-BE49-F238E27FC236}">
                <a16:creationId xmlns:a16="http://schemas.microsoft.com/office/drawing/2014/main" id="{B2E2D60F-2BE2-4C6E-9D7B-03DE14F70FB3}"/>
              </a:ext>
            </a:extLst>
          </p:cNvPr>
          <p:cNvSpPr txBox="1"/>
          <p:nvPr/>
        </p:nvSpPr>
        <p:spPr>
          <a:xfrm>
            <a:off x="5431997" y="4778196"/>
            <a:ext cx="3255806" cy="248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00" b="1">
                <a:solidFill>
                  <a:schemeClr val="dk1"/>
                </a:solidFill>
                <a:latin typeface="Rubik"/>
                <a:ea typeface="Rubik"/>
                <a:cs typeface="Rubik"/>
              </a:rPr>
              <a:t>Fonte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: Boletim </a:t>
            </a:r>
            <a:r>
              <a:rPr lang="en" sz="900" err="1">
                <a:solidFill>
                  <a:schemeClr val="dk1"/>
                </a:solidFill>
                <a:latin typeface="Rubik"/>
                <a:ea typeface="Rubik"/>
                <a:cs typeface="Rubik"/>
              </a:rPr>
              <a:t>Epidemiológico</a:t>
            </a:r>
            <a:r>
              <a:rPr lang="en" sz="900">
                <a:solidFill>
                  <a:schemeClr val="dk1"/>
                </a:solidFill>
                <a:latin typeface="Rubik"/>
                <a:ea typeface="Rubik"/>
                <a:cs typeface="Rubik"/>
              </a:rPr>
              <a:t> 37, Volume 52 Out 2021</a:t>
            </a:r>
            <a:endParaRPr lang="en" sz="900">
              <a:solidFill>
                <a:schemeClr val="dk1"/>
              </a:solidFill>
              <a:latin typeface="Rubik"/>
              <a:cs typeface="Rubik"/>
            </a:endParaRPr>
          </a:p>
        </p:txBody>
      </p:sp>
      <p:sp>
        <p:nvSpPr>
          <p:cNvPr id="7" name="Google Shape;685;p31">
            <a:extLst>
              <a:ext uri="{FF2B5EF4-FFF2-40B4-BE49-F238E27FC236}">
                <a16:creationId xmlns:a16="http://schemas.microsoft.com/office/drawing/2014/main" id="{BA91E758-2FEF-3958-AF72-4EE9E1944F51}"/>
              </a:ext>
            </a:extLst>
          </p:cNvPr>
          <p:cNvSpPr txBox="1">
            <a:spLocks/>
          </p:cNvSpPr>
          <p:nvPr/>
        </p:nvSpPr>
        <p:spPr>
          <a:xfrm>
            <a:off x="5105501" y="565344"/>
            <a:ext cx="3305939" cy="13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3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000" b="0" err="1"/>
              <a:t>Traipu</a:t>
            </a:r>
            <a:r>
              <a:rPr lang="en" sz="2000" b="0"/>
              <a:t> </a:t>
            </a:r>
            <a:r>
              <a:rPr lang="en" sz="2000" b="0" err="1"/>
              <a:t>possui</a:t>
            </a:r>
            <a:r>
              <a:rPr lang="en" sz="2000" b="0"/>
              <a:t> </a:t>
            </a:r>
            <a:r>
              <a:rPr lang="en" sz="2000" b="0" err="1"/>
              <a:t>quase</a:t>
            </a:r>
            <a:r>
              <a:rPr lang="en" sz="2000" b="0"/>
              <a:t> o dobro da </a:t>
            </a:r>
            <a:r>
              <a:rPr lang="en" sz="2000"/>
              <a:t>taxa de </a:t>
            </a:r>
            <a:r>
              <a:rPr lang="en" sz="2000" err="1"/>
              <a:t>mortalidade</a:t>
            </a:r>
            <a:r>
              <a:rPr lang="en" sz="2000"/>
              <a:t> </a:t>
            </a:r>
            <a:r>
              <a:rPr lang="en" sz="2000" err="1"/>
              <a:t>infantil</a:t>
            </a:r>
            <a:r>
              <a:rPr lang="en" sz="2000"/>
              <a:t> </a:t>
            </a:r>
            <a:r>
              <a:rPr lang="en" sz="2000" err="1"/>
              <a:t>nacional</a:t>
            </a:r>
          </a:p>
        </p:txBody>
      </p:sp>
      <p:pic>
        <p:nvPicPr>
          <p:cNvPr id="15" name="Gráfico 14" descr="Bebê com preenchimento sólido">
            <a:extLst>
              <a:ext uri="{FF2B5EF4-FFF2-40B4-BE49-F238E27FC236}">
                <a16:creationId xmlns:a16="http://schemas.microsoft.com/office/drawing/2014/main" id="{0744E136-4852-C2EE-9F12-2E73FDA7E3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7479" y="2550454"/>
            <a:ext cx="734998" cy="706288"/>
          </a:xfrm>
          <a:prstGeom prst="rect">
            <a:avLst/>
          </a:prstGeom>
        </p:spPr>
      </p:pic>
      <p:pic>
        <p:nvPicPr>
          <p:cNvPr id="16" name="Picture 15" descr="A green rectangle on a black background&#10;&#10;Description automatically generated">
            <a:extLst>
              <a:ext uri="{FF2B5EF4-FFF2-40B4-BE49-F238E27FC236}">
                <a16:creationId xmlns:a16="http://schemas.microsoft.com/office/drawing/2014/main" id="{ACE50567-2483-870C-7FDB-0B9CD0422C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43" r="-402" b="4422"/>
          <a:stretch/>
        </p:blipFill>
        <p:spPr>
          <a:xfrm rot="10800000">
            <a:off x="5107651" y="2200288"/>
            <a:ext cx="2698266" cy="18267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1BCA6E1-C287-E270-507E-0A34BA843240}"/>
              </a:ext>
            </a:extLst>
          </p:cNvPr>
          <p:cNvSpPr txBox="1"/>
          <p:nvPr/>
        </p:nvSpPr>
        <p:spPr>
          <a:xfrm>
            <a:off x="6189600" y="3316166"/>
            <a:ext cx="7201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/>
                <a:cs typeface="Poppins"/>
              </a:rPr>
              <a:t>10.5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3084D89-5EF6-1C86-E4F0-7E75D71CF965}"/>
              </a:ext>
            </a:extLst>
          </p:cNvPr>
          <p:cNvSpPr txBox="1"/>
          <p:nvPr/>
        </p:nvSpPr>
        <p:spPr>
          <a:xfrm>
            <a:off x="6142506" y="2529399"/>
            <a:ext cx="6044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Poppins"/>
                <a:cs typeface="Poppins"/>
              </a:rPr>
              <a:t>23.5</a:t>
            </a:r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CE1CB85-D824-41D7-F15B-F02131F7F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3287" y="3393866"/>
            <a:ext cx="253042" cy="10261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59DC1A8-6BA7-0395-BA31-C423A7B153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3467" y="3635495"/>
            <a:ext cx="252683" cy="10459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1C5AE1F-2E63-637F-CEB0-1865B3926249}"/>
              </a:ext>
            </a:extLst>
          </p:cNvPr>
          <p:cNvSpPr txBox="1"/>
          <p:nvPr/>
        </p:nvSpPr>
        <p:spPr>
          <a:xfrm>
            <a:off x="7662637" y="3571153"/>
            <a:ext cx="1082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 err="1">
                <a:solidFill>
                  <a:srgbClr val="025645"/>
                </a:solidFill>
                <a:latin typeface="Poppins"/>
                <a:cs typeface="Poppins"/>
              </a:rPr>
              <a:t>Média</a:t>
            </a:r>
            <a:r>
              <a:rPr lang="en-US" sz="900" b="1">
                <a:solidFill>
                  <a:srgbClr val="025645"/>
                </a:solidFill>
                <a:latin typeface="Poppins"/>
                <a:cs typeface="Poppins"/>
              </a:rPr>
              <a:t> Nacional</a:t>
            </a:r>
            <a:endParaRPr lang="pt-BR" sz="90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8C3B999-C702-08AE-3C28-E3085832301C}"/>
              </a:ext>
            </a:extLst>
          </p:cNvPr>
          <p:cNvSpPr txBox="1"/>
          <p:nvPr/>
        </p:nvSpPr>
        <p:spPr>
          <a:xfrm>
            <a:off x="7662637" y="3317753"/>
            <a:ext cx="108210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 err="1">
                <a:solidFill>
                  <a:srgbClr val="025645"/>
                </a:solidFill>
                <a:latin typeface="Poppins"/>
                <a:cs typeface="Poppins"/>
              </a:rPr>
              <a:t>Traipu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4731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FC787B-6D99-AE82-C8A7-48FF5F11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26" y="3947131"/>
            <a:ext cx="352425" cy="352425"/>
          </a:xfrm>
          <a:prstGeom prst="rect">
            <a:avLst/>
          </a:prstGeom>
        </p:spPr>
      </p:pic>
      <p:sp>
        <p:nvSpPr>
          <p:cNvPr id="699" name="Google Shape;699;p33"/>
          <p:cNvSpPr txBox="1">
            <a:spLocks noGrp="1"/>
          </p:cNvSpPr>
          <p:nvPr>
            <p:ph type="subTitle" idx="1"/>
          </p:nvPr>
        </p:nvSpPr>
        <p:spPr>
          <a:xfrm>
            <a:off x="1953310" y="3861272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err="1">
                <a:solidFill>
                  <a:schemeClr val="tx1"/>
                </a:solidFill>
              </a:rPr>
              <a:t>Vulnerabilidade</a:t>
            </a:r>
          </a:p>
        </p:txBody>
      </p:sp>
      <p:sp>
        <p:nvSpPr>
          <p:cNvPr id="700" name="Google Shape;700;p33"/>
          <p:cNvSpPr txBox="1">
            <a:spLocks noGrp="1"/>
          </p:cNvSpPr>
          <p:nvPr>
            <p:ph type="subTitle" idx="2"/>
          </p:nvPr>
        </p:nvSpPr>
        <p:spPr>
          <a:xfrm>
            <a:off x="1953310" y="4291079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indent="0"/>
            <a:r>
              <a:rPr lang="en" err="1"/>
              <a:t>Municípios</a:t>
            </a:r>
            <a:r>
              <a:rPr lang="en"/>
              <a:t> que </a:t>
            </a:r>
            <a:r>
              <a:rPr lang="en" err="1"/>
              <a:t>mais</a:t>
            </a:r>
            <a:r>
              <a:rPr lang="en"/>
              <a:t> </a:t>
            </a:r>
            <a:r>
              <a:rPr lang="en" err="1"/>
              <a:t>necessitam</a:t>
            </a:r>
            <a:r>
              <a:rPr lang="en"/>
              <a:t> de </a:t>
            </a:r>
            <a:r>
              <a:rPr lang="en" err="1"/>
              <a:t>apoio</a:t>
            </a:r>
            <a:endParaRPr lang="en-US" err="1"/>
          </a:p>
        </p:txBody>
      </p:sp>
      <p:sp>
        <p:nvSpPr>
          <p:cNvPr id="707" name="Google Shape;707;p33"/>
          <p:cNvSpPr/>
          <p:nvPr/>
        </p:nvSpPr>
        <p:spPr>
          <a:xfrm flipH="1">
            <a:off x="1255360" y="3992621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2B935-E6AC-41D8-4D39-69FF1A2D0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74" y="1763880"/>
            <a:ext cx="352425" cy="352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93AD07-FCEC-95AC-ABC2-8E2A50FA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746" y="1745899"/>
            <a:ext cx="352425" cy="352425"/>
          </a:xfrm>
          <a:prstGeom prst="rect">
            <a:avLst/>
          </a:prstGeom>
        </p:spPr>
      </p:pic>
      <p:sp>
        <p:nvSpPr>
          <p:cNvPr id="698" name="Google Shape;698;p33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pt-BR"/>
              <a:t>Buscando a próxima </a:t>
            </a:r>
            <a:r>
              <a:rPr lang="pt-BR" b="1"/>
              <a:t>Cidade do Bem </a:t>
            </a:r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3"/>
          </p:nvPr>
        </p:nvSpPr>
        <p:spPr>
          <a:xfrm>
            <a:off x="5401959" y="1648105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err="1">
                <a:solidFill>
                  <a:schemeClr val="tx1"/>
                </a:solidFill>
              </a:rPr>
              <a:t>Similaridade</a:t>
            </a:r>
            <a:endParaRPr lang="en" b="1">
              <a:solidFill>
                <a:schemeClr val="tx1"/>
              </a:solidFill>
            </a:endParaRPr>
          </a:p>
        </p:txBody>
      </p:sp>
      <p:sp>
        <p:nvSpPr>
          <p:cNvPr id="702" name="Google Shape;702;p33"/>
          <p:cNvSpPr txBox="1">
            <a:spLocks noGrp="1"/>
          </p:cNvSpPr>
          <p:nvPr>
            <p:ph type="subTitle" idx="4"/>
          </p:nvPr>
        </p:nvSpPr>
        <p:spPr>
          <a:xfrm>
            <a:off x="5401959" y="2047832"/>
            <a:ext cx="2649615" cy="505974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indent="0">
              <a:buSzPts val="1100"/>
            </a:pPr>
            <a:r>
              <a:rPr lang="en" err="1"/>
              <a:t>Características</a:t>
            </a:r>
            <a:r>
              <a:rPr lang="en"/>
              <a:t> socio-</a:t>
            </a:r>
            <a:r>
              <a:rPr lang="en" err="1"/>
              <a:t>econômicas</a:t>
            </a:r>
            <a:r>
              <a:rPr lang="en"/>
              <a:t> </a:t>
            </a:r>
            <a:r>
              <a:rPr lang="en" err="1"/>
              <a:t>parecidas</a:t>
            </a:r>
            <a:r>
              <a:rPr lang="en"/>
              <a:t> com as </a:t>
            </a:r>
            <a:r>
              <a:rPr lang="en" err="1"/>
              <a:t>cidades</a:t>
            </a:r>
            <a:r>
              <a:rPr lang="en"/>
              <a:t> do </a:t>
            </a:r>
            <a:r>
              <a:rPr lang="en" err="1"/>
              <a:t>bem</a:t>
            </a:r>
          </a:p>
        </p:txBody>
      </p:sp>
      <p:sp>
        <p:nvSpPr>
          <p:cNvPr id="703" name="Google Shape;703;p33"/>
          <p:cNvSpPr txBox="1">
            <a:spLocks noGrp="1"/>
          </p:cNvSpPr>
          <p:nvPr>
            <p:ph type="subTitle" idx="5"/>
          </p:nvPr>
        </p:nvSpPr>
        <p:spPr>
          <a:xfrm>
            <a:off x="1971093" y="1634236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err="1">
                <a:solidFill>
                  <a:schemeClr val="tx1"/>
                </a:solidFill>
              </a:rPr>
              <a:t>Logística</a:t>
            </a:r>
          </a:p>
        </p:txBody>
      </p:sp>
      <p:sp>
        <p:nvSpPr>
          <p:cNvPr id="704" name="Google Shape;704;p33"/>
          <p:cNvSpPr txBox="1">
            <a:spLocks noGrp="1"/>
          </p:cNvSpPr>
          <p:nvPr>
            <p:ph type="subTitle" idx="6"/>
          </p:nvPr>
        </p:nvSpPr>
        <p:spPr>
          <a:xfrm>
            <a:off x="1971093" y="2064036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indent="0"/>
            <a:r>
              <a:rPr lang="en" err="1"/>
              <a:t>Municípios</a:t>
            </a:r>
            <a:r>
              <a:rPr lang="en"/>
              <a:t> </a:t>
            </a:r>
            <a:r>
              <a:rPr lang="en" err="1"/>
              <a:t>próximos</a:t>
            </a:r>
            <a:r>
              <a:rPr lang="en"/>
              <a:t> </a:t>
            </a:r>
            <a:r>
              <a:rPr lang="en" err="1"/>
              <a:t>às</a:t>
            </a:r>
            <a:r>
              <a:rPr lang="en"/>
              <a:t> </a:t>
            </a:r>
            <a:r>
              <a:rPr lang="en" err="1"/>
              <a:t>cidades</a:t>
            </a:r>
            <a:r>
              <a:rPr lang="en"/>
              <a:t> do </a:t>
            </a:r>
            <a:r>
              <a:rPr lang="en" err="1"/>
              <a:t>bem</a:t>
            </a:r>
          </a:p>
          <a:p>
            <a:pPr marL="0" indent="0"/>
            <a:endParaRPr lang="en"/>
          </a:p>
        </p:txBody>
      </p:sp>
      <p:sp>
        <p:nvSpPr>
          <p:cNvPr id="743" name="Google Shape;743;p33"/>
          <p:cNvSpPr/>
          <p:nvPr/>
        </p:nvSpPr>
        <p:spPr>
          <a:xfrm flipH="1">
            <a:off x="1273143" y="1765585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3"/>
          <p:cNvSpPr/>
          <p:nvPr/>
        </p:nvSpPr>
        <p:spPr>
          <a:xfrm flipH="1">
            <a:off x="4697109" y="1779454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03;p33">
            <a:extLst>
              <a:ext uri="{FF2B5EF4-FFF2-40B4-BE49-F238E27FC236}">
                <a16:creationId xmlns:a16="http://schemas.microsoft.com/office/drawing/2014/main" id="{D5F0B31E-65A8-6793-4CAE-AE3860B9229F}"/>
              </a:ext>
            </a:extLst>
          </p:cNvPr>
          <p:cNvSpPr txBox="1">
            <a:spLocks/>
          </p:cNvSpPr>
          <p:nvPr/>
        </p:nvSpPr>
        <p:spPr>
          <a:xfrm>
            <a:off x="712534" y="1168251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Critérios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EB500-791B-C566-B45B-55AFABD1219D}"/>
              </a:ext>
            </a:extLst>
          </p:cNvPr>
          <p:cNvSpPr/>
          <p:nvPr/>
        </p:nvSpPr>
        <p:spPr>
          <a:xfrm>
            <a:off x="5725990" y="4550019"/>
            <a:ext cx="3418216" cy="593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m 2" descr="Placa de letreiro luminoso&#10;&#10;Descrição gerada automaticamente">
            <a:extLst>
              <a:ext uri="{FF2B5EF4-FFF2-40B4-BE49-F238E27FC236}">
                <a16:creationId xmlns:a16="http://schemas.microsoft.com/office/drawing/2014/main" id="{0D325C8B-681B-0E09-D55C-E26F70BAA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897" y="2837583"/>
            <a:ext cx="328820" cy="290306"/>
          </a:xfrm>
          <a:prstGeom prst="rect">
            <a:avLst/>
          </a:prstGeom>
        </p:spPr>
      </p:pic>
      <p:sp>
        <p:nvSpPr>
          <p:cNvPr id="705" name="Google Shape;705;p33"/>
          <p:cNvSpPr txBox="1">
            <a:spLocks noGrp="1"/>
          </p:cNvSpPr>
          <p:nvPr>
            <p:ph type="subTitle" idx="7"/>
          </p:nvPr>
        </p:nvSpPr>
        <p:spPr>
          <a:xfrm>
            <a:off x="5369610" y="382735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tx1"/>
                </a:solidFill>
              </a:rPr>
              <a:t>Sinergia</a:t>
            </a:r>
          </a:p>
        </p:txBody>
      </p:sp>
      <p:sp>
        <p:nvSpPr>
          <p:cNvPr id="706" name="Google Shape;706;p33"/>
          <p:cNvSpPr txBox="1">
            <a:spLocks noGrp="1"/>
          </p:cNvSpPr>
          <p:nvPr>
            <p:ph type="subTitle" idx="8"/>
          </p:nvPr>
        </p:nvSpPr>
        <p:spPr>
          <a:xfrm>
            <a:off x="5369610" y="4227071"/>
            <a:ext cx="2529300" cy="666395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err="1"/>
              <a:t>Possibilidade</a:t>
            </a:r>
            <a:r>
              <a:rPr lang="en"/>
              <a:t> de </a:t>
            </a:r>
            <a:r>
              <a:rPr lang="en" err="1"/>
              <a:t>integração</a:t>
            </a:r>
            <a:r>
              <a:rPr lang="en"/>
              <a:t> </a:t>
            </a:r>
            <a:r>
              <a:rPr lang="en" err="1"/>
              <a:t>às</a:t>
            </a:r>
            <a:r>
              <a:rPr lang="en"/>
              <a:t> </a:t>
            </a:r>
            <a:r>
              <a:rPr lang="en" err="1"/>
              <a:t>práticas</a:t>
            </a:r>
            <a:r>
              <a:rPr lang="en"/>
              <a:t> </a:t>
            </a:r>
            <a:r>
              <a:rPr lang="en" err="1"/>
              <a:t>econômicas</a:t>
            </a:r>
            <a:r>
              <a:rPr lang="en"/>
              <a:t> </a:t>
            </a:r>
            <a:r>
              <a:rPr lang="en" err="1"/>
              <a:t>já</a:t>
            </a:r>
            <a:r>
              <a:rPr lang="en"/>
              <a:t> </a:t>
            </a:r>
            <a:r>
              <a:rPr lang="en" err="1"/>
              <a:t>utilizadas</a:t>
            </a:r>
            <a:r>
              <a:rPr lang="en"/>
              <a:t> pela ONG</a:t>
            </a:r>
          </a:p>
        </p:txBody>
      </p:sp>
      <p:grpSp>
        <p:nvGrpSpPr>
          <p:cNvPr id="713" name="Google Shape;713;p33"/>
          <p:cNvGrpSpPr/>
          <p:nvPr/>
        </p:nvGrpSpPr>
        <p:grpSpPr>
          <a:xfrm>
            <a:off x="4962327" y="3886825"/>
            <a:ext cx="334912" cy="374350"/>
            <a:chOff x="1476150" y="238125"/>
            <a:chExt cx="4677525" cy="5228350"/>
          </a:xfrm>
        </p:grpSpPr>
        <p:sp>
          <p:nvSpPr>
            <p:cNvPr id="714" name="Google Shape;714;p33"/>
            <p:cNvSpPr/>
            <p:nvPr/>
          </p:nvSpPr>
          <p:spPr>
            <a:xfrm>
              <a:off x="1476150" y="4445650"/>
              <a:ext cx="1511600" cy="1020825"/>
            </a:xfrm>
            <a:custGeom>
              <a:avLst/>
              <a:gdLst/>
              <a:ahLst/>
              <a:cxnLst/>
              <a:rect l="l" t="t" r="r" b="b"/>
              <a:pathLst>
                <a:path w="60464" h="40833" extrusionOk="0">
                  <a:moveTo>
                    <a:pt x="14803" y="1"/>
                  </a:moveTo>
                  <a:cubicBezTo>
                    <a:pt x="10857" y="1"/>
                    <a:pt x="7132" y="1545"/>
                    <a:pt x="4338" y="4339"/>
                  </a:cubicBezTo>
                  <a:cubicBezTo>
                    <a:pt x="1544" y="7133"/>
                    <a:pt x="0" y="10858"/>
                    <a:pt x="25" y="14780"/>
                  </a:cubicBezTo>
                  <a:lnTo>
                    <a:pt x="49" y="28921"/>
                  </a:lnTo>
                  <a:cubicBezTo>
                    <a:pt x="49" y="31200"/>
                    <a:pt x="1324" y="33308"/>
                    <a:pt x="3358" y="34362"/>
                  </a:cubicBezTo>
                  <a:cubicBezTo>
                    <a:pt x="11617" y="38602"/>
                    <a:pt x="20906" y="40832"/>
                    <a:pt x="30244" y="40832"/>
                  </a:cubicBezTo>
                  <a:cubicBezTo>
                    <a:pt x="39582" y="40832"/>
                    <a:pt x="48871" y="38602"/>
                    <a:pt x="57130" y="34362"/>
                  </a:cubicBezTo>
                  <a:cubicBezTo>
                    <a:pt x="59164" y="33308"/>
                    <a:pt x="60439" y="31200"/>
                    <a:pt x="60439" y="28921"/>
                  </a:cubicBezTo>
                  <a:lnTo>
                    <a:pt x="60463" y="14804"/>
                  </a:lnTo>
                  <a:cubicBezTo>
                    <a:pt x="60463" y="10907"/>
                    <a:pt x="58944" y="7206"/>
                    <a:pt x="56150" y="4412"/>
                  </a:cubicBezTo>
                  <a:cubicBezTo>
                    <a:pt x="53356" y="1618"/>
                    <a:pt x="49483" y="25"/>
                    <a:pt x="45562" y="25"/>
                  </a:cubicBezTo>
                  <a:cubicBezTo>
                    <a:pt x="40464" y="25"/>
                    <a:pt x="19877" y="1"/>
                    <a:pt x="14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1682625" y="3212875"/>
              <a:ext cx="1099250" cy="1099225"/>
            </a:xfrm>
            <a:custGeom>
              <a:avLst/>
              <a:gdLst/>
              <a:ahLst/>
              <a:cxnLst/>
              <a:rect l="l" t="t" r="r" b="b"/>
              <a:pathLst>
                <a:path w="43970" h="43969" extrusionOk="0">
                  <a:moveTo>
                    <a:pt x="21985" y="0"/>
                  </a:moveTo>
                  <a:cubicBezTo>
                    <a:pt x="9853" y="0"/>
                    <a:pt x="1" y="9853"/>
                    <a:pt x="1" y="21984"/>
                  </a:cubicBezTo>
                  <a:cubicBezTo>
                    <a:pt x="1" y="34092"/>
                    <a:pt x="9853" y="43969"/>
                    <a:pt x="21985" y="43969"/>
                  </a:cubicBezTo>
                  <a:cubicBezTo>
                    <a:pt x="34092" y="43969"/>
                    <a:pt x="43969" y="34092"/>
                    <a:pt x="43969" y="21984"/>
                  </a:cubicBezTo>
                  <a:cubicBezTo>
                    <a:pt x="43969" y="9853"/>
                    <a:pt x="34092" y="0"/>
                    <a:pt x="21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4642050" y="4445650"/>
              <a:ext cx="1511625" cy="1020825"/>
            </a:xfrm>
            <a:custGeom>
              <a:avLst/>
              <a:gdLst/>
              <a:ahLst/>
              <a:cxnLst/>
              <a:rect l="l" t="t" r="r" b="b"/>
              <a:pathLst>
                <a:path w="60465" h="40833" extrusionOk="0">
                  <a:moveTo>
                    <a:pt x="14780" y="1"/>
                  </a:moveTo>
                  <a:cubicBezTo>
                    <a:pt x="10834" y="1"/>
                    <a:pt x="7108" y="1545"/>
                    <a:pt x="4314" y="4339"/>
                  </a:cubicBezTo>
                  <a:cubicBezTo>
                    <a:pt x="1520" y="7133"/>
                    <a:pt x="1" y="10858"/>
                    <a:pt x="1" y="14780"/>
                  </a:cubicBezTo>
                  <a:lnTo>
                    <a:pt x="25" y="28921"/>
                  </a:lnTo>
                  <a:cubicBezTo>
                    <a:pt x="25" y="31200"/>
                    <a:pt x="1300" y="33308"/>
                    <a:pt x="3359" y="34362"/>
                  </a:cubicBezTo>
                  <a:cubicBezTo>
                    <a:pt x="11594" y="38602"/>
                    <a:pt x="20882" y="40832"/>
                    <a:pt x="30220" y="40832"/>
                  </a:cubicBezTo>
                  <a:cubicBezTo>
                    <a:pt x="39558" y="40832"/>
                    <a:pt x="48847" y="38602"/>
                    <a:pt x="57106" y="34362"/>
                  </a:cubicBezTo>
                  <a:cubicBezTo>
                    <a:pt x="59141" y="33308"/>
                    <a:pt x="60415" y="31200"/>
                    <a:pt x="60440" y="28921"/>
                  </a:cubicBezTo>
                  <a:lnTo>
                    <a:pt x="60440" y="14804"/>
                  </a:lnTo>
                  <a:cubicBezTo>
                    <a:pt x="60464" y="10907"/>
                    <a:pt x="58920" y="7206"/>
                    <a:pt x="56126" y="4412"/>
                  </a:cubicBezTo>
                  <a:cubicBezTo>
                    <a:pt x="53332" y="1618"/>
                    <a:pt x="49460" y="25"/>
                    <a:pt x="45538" y="25"/>
                  </a:cubicBezTo>
                  <a:cubicBezTo>
                    <a:pt x="40440" y="25"/>
                    <a:pt x="19878" y="1"/>
                    <a:pt x="14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4847925" y="3212875"/>
              <a:ext cx="1099250" cy="1099225"/>
            </a:xfrm>
            <a:custGeom>
              <a:avLst/>
              <a:gdLst/>
              <a:ahLst/>
              <a:cxnLst/>
              <a:rect l="l" t="t" r="r" b="b"/>
              <a:pathLst>
                <a:path w="43970" h="43969" extrusionOk="0">
                  <a:moveTo>
                    <a:pt x="21985" y="0"/>
                  </a:moveTo>
                  <a:cubicBezTo>
                    <a:pt x="9853" y="0"/>
                    <a:pt x="1" y="9853"/>
                    <a:pt x="1" y="21984"/>
                  </a:cubicBezTo>
                  <a:cubicBezTo>
                    <a:pt x="1" y="34092"/>
                    <a:pt x="9853" y="43969"/>
                    <a:pt x="21985" y="43969"/>
                  </a:cubicBezTo>
                  <a:cubicBezTo>
                    <a:pt x="34093" y="43969"/>
                    <a:pt x="43970" y="34092"/>
                    <a:pt x="43970" y="21984"/>
                  </a:cubicBezTo>
                  <a:cubicBezTo>
                    <a:pt x="43970" y="9853"/>
                    <a:pt x="34093" y="0"/>
                    <a:pt x="21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661100" y="238125"/>
              <a:ext cx="306375" cy="487125"/>
            </a:xfrm>
            <a:custGeom>
              <a:avLst/>
              <a:gdLst/>
              <a:ahLst/>
              <a:cxnLst/>
              <a:rect l="l" t="t" r="r" b="b"/>
              <a:pathLst>
                <a:path w="12255" h="19485" extrusionOk="0">
                  <a:moveTo>
                    <a:pt x="6128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3357"/>
                  </a:lnTo>
                  <a:cubicBezTo>
                    <a:pt x="0" y="16739"/>
                    <a:pt x="2745" y="19484"/>
                    <a:pt x="6128" y="19484"/>
                  </a:cubicBezTo>
                  <a:cubicBezTo>
                    <a:pt x="9510" y="19484"/>
                    <a:pt x="12255" y="16739"/>
                    <a:pt x="12255" y="13357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5036650" y="1795025"/>
              <a:ext cx="487150" cy="306400"/>
            </a:xfrm>
            <a:custGeom>
              <a:avLst/>
              <a:gdLst/>
              <a:ahLst/>
              <a:cxnLst/>
              <a:rect l="l" t="t" r="r" b="b"/>
              <a:pathLst>
                <a:path w="19486" h="12256" extrusionOk="0">
                  <a:moveTo>
                    <a:pt x="6128" y="1"/>
                  </a:moveTo>
                  <a:cubicBezTo>
                    <a:pt x="2746" y="1"/>
                    <a:pt x="1" y="2721"/>
                    <a:pt x="1" y="6128"/>
                  </a:cubicBezTo>
                  <a:cubicBezTo>
                    <a:pt x="1" y="9510"/>
                    <a:pt x="2746" y="12255"/>
                    <a:pt x="6128" y="12255"/>
                  </a:cubicBezTo>
                  <a:lnTo>
                    <a:pt x="13358" y="12255"/>
                  </a:lnTo>
                  <a:cubicBezTo>
                    <a:pt x="16765" y="12255"/>
                    <a:pt x="19485" y="9510"/>
                    <a:pt x="19485" y="6128"/>
                  </a:cubicBezTo>
                  <a:cubicBezTo>
                    <a:pt x="19485" y="2721"/>
                    <a:pt x="16765" y="1"/>
                    <a:pt x="13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104175" y="1795025"/>
              <a:ext cx="487150" cy="306400"/>
            </a:xfrm>
            <a:custGeom>
              <a:avLst/>
              <a:gdLst/>
              <a:ahLst/>
              <a:cxnLst/>
              <a:rect l="l" t="t" r="r" b="b"/>
              <a:pathLst>
                <a:path w="19486" h="12256" extrusionOk="0">
                  <a:moveTo>
                    <a:pt x="6128" y="1"/>
                  </a:moveTo>
                  <a:cubicBezTo>
                    <a:pt x="2746" y="1"/>
                    <a:pt x="1" y="2721"/>
                    <a:pt x="1" y="6128"/>
                  </a:cubicBezTo>
                  <a:cubicBezTo>
                    <a:pt x="1" y="9510"/>
                    <a:pt x="2746" y="12255"/>
                    <a:pt x="6128" y="12255"/>
                  </a:cubicBezTo>
                  <a:lnTo>
                    <a:pt x="13358" y="12255"/>
                  </a:lnTo>
                  <a:cubicBezTo>
                    <a:pt x="16740" y="12255"/>
                    <a:pt x="19485" y="9510"/>
                    <a:pt x="19485" y="6128"/>
                  </a:cubicBezTo>
                  <a:cubicBezTo>
                    <a:pt x="19485" y="2721"/>
                    <a:pt x="16740" y="1"/>
                    <a:pt x="13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291050" y="101655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7007" y="1"/>
                  </a:moveTo>
                  <a:cubicBezTo>
                    <a:pt x="4886" y="1"/>
                    <a:pt x="2826" y="1097"/>
                    <a:pt x="1692" y="3053"/>
                  </a:cubicBezTo>
                  <a:cubicBezTo>
                    <a:pt x="1" y="5994"/>
                    <a:pt x="1006" y="9744"/>
                    <a:pt x="3947" y="11435"/>
                  </a:cubicBezTo>
                  <a:lnTo>
                    <a:pt x="10196" y="15038"/>
                  </a:lnTo>
                  <a:cubicBezTo>
                    <a:pt x="11177" y="15601"/>
                    <a:pt x="12231" y="15871"/>
                    <a:pt x="13260" y="15871"/>
                  </a:cubicBezTo>
                  <a:cubicBezTo>
                    <a:pt x="15368" y="15871"/>
                    <a:pt x="17426" y="14768"/>
                    <a:pt x="18578" y="12807"/>
                  </a:cubicBezTo>
                  <a:cubicBezTo>
                    <a:pt x="20270" y="9866"/>
                    <a:pt x="19265" y="6116"/>
                    <a:pt x="16324" y="4425"/>
                  </a:cubicBezTo>
                  <a:lnTo>
                    <a:pt x="10074" y="822"/>
                  </a:lnTo>
                  <a:cubicBezTo>
                    <a:pt x="9105" y="265"/>
                    <a:pt x="8048" y="1"/>
                    <a:pt x="70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2860875" y="446725"/>
              <a:ext cx="440575" cy="462950"/>
            </a:xfrm>
            <a:custGeom>
              <a:avLst/>
              <a:gdLst/>
              <a:ahLst/>
              <a:cxnLst/>
              <a:rect l="l" t="t" r="r" b="b"/>
              <a:pathLst>
                <a:path w="17623" h="18518" extrusionOk="0">
                  <a:moveTo>
                    <a:pt x="6997" y="1"/>
                  </a:moveTo>
                  <a:cubicBezTo>
                    <a:pt x="5959" y="1"/>
                    <a:pt x="4908" y="265"/>
                    <a:pt x="3947" y="822"/>
                  </a:cubicBezTo>
                  <a:cubicBezTo>
                    <a:pt x="1006" y="2513"/>
                    <a:pt x="1" y="6263"/>
                    <a:pt x="1692" y="9180"/>
                  </a:cubicBezTo>
                  <a:lnTo>
                    <a:pt x="5319" y="15454"/>
                  </a:lnTo>
                  <a:cubicBezTo>
                    <a:pt x="6447" y="17415"/>
                    <a:pt x="8505" y="18518"/>
                    <a:pt x="10613" y="18518"/>
                  </a:cubicBezTo>
                  <a:cubicBezTo>
                    <a:pt x="11667" y="18518"/>
                    <a:pt x="12721" y="18248"/>
                    <a:pt x="13677" y="17684"/>
                  </a:cubicBezTo>
                  <a:cubicBezTo>
                    <a:pt x="16618" y="15993"/>
                    <a:pt x="17623" y="12243"/>
                    <a:pt x="15932" y="9327"/>
                  </a:cubicBezTo>
                  <a:lnTo>
                    <a:pt x="12304" y="3053"/>
                  </a:lnTo>
                  <a:cubicBezTo>
                    <a:pt x="11170" y="1097"/>
                    <a:pt x="9111" y="1"/>
                    <a:pt x="6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4327125" y="446725"/>
              <a:ext cx="440575" cy="462950"/>
            </a:xfrm>
            <a:custGeom>
              <a:avLst/>
              <a:gdLst/>
              <a:ahLst/>
              <a:cxnLst/>
              <a:rect l="l" t="t" r="r" b="b"/>
              <a:pathLst>
                <a:path w="17623" h="18518" extrusionOk="0">
                  <a:moveTo>
                    <a:pt x="10626" y="1"/>
                  </a:moveTo>
                  <a:cubicBezTo>
                    <a:pt x="8513" y="1"/>
                    <a:pt x="6453" y="1097"/>
                    <a:pt x="5319" y="3053"/>
                  </a:cubicBezTo>
                  <a:lnTo>
                    <a:pt x="1692" y="9327"/>
                  </a:lnTo>
                  <a:cubicBezTo>
                    <a:pt x="0" y="12243"/>
                    <a:pt x="1005" y="15993"/>
                    <a:pt x="3946" y="17684"/>
                  </a:cubicBezTo>
                  <a:cubicBezTo>
                    <a:pt x="4902" y="18248"/>
                    <a:pt x="5956" y="18518"/>
                    <a:pt x="6985" y="18518"/>
                  </a:cubicBezTo>
                  <a:cubicBezTo>
                    <a:pt x="9118" y="18518"/>
                    <a:pt x="11176" y="17415"/>
                    <a:pt x="12304" y="15454"/>
                  </a:cubicBezTo>
                  <a:lnTo>
                    <a:pt x="15931" y="9180"/>
                  </a:lnTo>
                  <a:cubicBezTo>
                    <a:pt x="17622" y="6263"/>
                    <a:pt x="16617" y="2513"/>
                    <a:pt x="13676" y="822"/>
                  </a:cubicBezTo>
                  <a:cubicBezTo>
                    <a:pt x="12716" y="265"/>
                    <a:pt x="11664" y="1"/>
                    <a:pt x="10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4830775" y="101655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13258" y="1"/>
                  </a:moveTo>
                  <a:cubicBezTo>
                    <a:pt x="12219" y="1"/>
                    <a:pt x="11165" y="265"/>
                    <a:pt x="10196" y="822"/>
                  </a:cubicBezTo>
                  <a:lnTo>
                    <a:pt x="3947" y="4425"/>
                  </a:lnTo>
                  <a:cubicBezTo>
                    <a:pt x="1005" y="6116"/>
                    <a:pt x="1" y="9866"/>
                    <a:pt x="1692" y="12807"/>
                  </a:cubicBezTo>
                  <a:cubicBezTo>
                    <a:pt x="2819" y="14768"/>
                    <a:pt x="4878" y="15871"/>
                    <a:pt x="7010" y="15871"/>
                  </a:cubicBezTo>
                  <a:cubicBezTo>
                    <a:pt x="8039" y="15871"/>
                    <a:pt x="9093" y="15601"/>
                    <a:pt x="10074" y="15038"/>
                  </a:cubicBezTo>
                  <a:lnTo>
                    <a:pt x="16323" y="11435"/>
                  </a:lnTo>
                  <a:cubicBezTo>
                    <a:pt x="19265" y="9744"/>
                    <a:pt x="20269" y="5994"/>
                    <a:pt x="18578" y="3053"/>
                  </a:cubicBezTo>
                  <a:cubicBezTo>
                    <a:pt x="17428" y="1097"/>
                    <a:pt x="15374" y="1"/>
                    <a:pt x="13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4830775" y="248280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7006" y="0"/>
                  </a:moveTo>
                  <a:cubicBezTo>
                    <a:pt x="4886" y="0"/>
                    <a:pt x="2826" y="1096"/>
                    <a:pt x="1692" y="3052"/>
                  </a:cubicBezTo>
                  <a:cubicBezTo>
                    <a:pt x="1" y="5993"/>
                    <a:pt x="1005" y="9743"/>
                    <a:pt x="3947" y="11434"/>
                  </a:cubicBezTo>
                  <a:lnTo>
                    <a:pt x="10196" y="15037"/>
                  </a:lnTo>
                  <a:cubicBezTo>
                    <a:pt x="11152" y="15601"/>
                    <a:pt x="12206" y="15870"/>
                    <a:pt x="13260" y="15870"/>
                  </a:cubicBezTo>
                  <a:cubicBezTo>
                    <a:pt x="15368" y="15870"/>
                    <a:pt x="17426" y="14767"/>
                    <a:pt x="18578" y="12807"/>
                  </a:cubicBezTo>
                  <a:cubicBezTo>
                    <a:pt x="20269" y="9866"/>
                    <a:pt x="19265" y="6116"/>
                    <a:pt x="16323" y="4425"/>
                  </a:cubicBezTo>
                  <a:lnTo>
                    <a:pt x="10074" y="822"/>
                  </a:lnTo>
                  <a:cubicBezTo>
                    <a:pt x="9105" y="265"/>
                    <a:pt x="8048" y="0"/>
                    <a:pt x="7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291050" y="2482800"/>
              <a:ext cx="506750" cy="396775"/>
            </a:xfrm>
            <a:custGeom>
              <a:avLst/>
              <a:gdLst/>
              <a:ahLst/>
              <a:cxnLst/>
              <a:rect l="l" t="t" r="r" b="b"/>
              <a:pathLst>
                <a:path w="20270" h="15871" extrusionOk="0">
                  <a:moveTo>
                    <a:pt x="13264" y="0"/>
                  </a:moveTo>
                  <a:cubicBezTo>
                    <a:pt x="12222" y="0"/>
                    <a:pt x="11165" y="265"/>
                    <a:pt x="10196" y="822"/>
                  </a:cubicBezTo>
                  <a:lnTo>
                    <a:pt x="3947" y="4425"/>
                  </a:lnTo>
                  <a:cubicBezTo>
                    <a:pt x="1006" y="6116"/>
                    <a:pt x="1" y="9866"/>
                    <a:pt x="1692" y="12807"/>
                  </a:cubicBezTo>
                  <a:cubicBezTo>
                    <a:pt x="2844" y="14767"/>
                    <a:pt x="4903" y="15870"/>
                    <a:pt x="7010" y="15870"/>
                  </a:cubicBezTo>
                  <a:cubicBezTo>
                    <a:pt x="8040" y="15870"/>
                    <a:pt x="9094" y="15601"/>
                    <a:pt x="10074" y="15037"/>
                  </a:cubicBezTo>
                  <a:lnTo>
                    <a:pt x="16324" y="11434"/>
                  </a:lnTo>
                  <a:cubicBezTo>
                    <a:pt x="19265" y="9743"/>
                    <a:pt x="20270" y="5993"/>
                    <a:pt x="18578" y="3052"/>
                  </a:cubicBezTo>
                  <a:cubicBezTo>
                    <a:pt x="17444" y="1096"/>
                    <a:pt x="15385" y="0"/>
                    <a:pt x="13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2683800" y="814675"/>
              <a:ext cx="2260975" cy="2139650"/>
            </a:xfrm>
            <a:custGeom>
              <a:avLst/>
              <a:gdLst/>
              <a:ahLst/>
              <a:cxnLst/>
              <a:rect l="l" t="t" r="r" b="b"/>
              <a:pathLst>
                <a:path w="90439" h="85586" extrusionOk="0">
                  <a:moveTo>
                    <a:pt x="45220" y="1"/>
                  </a:moveTo>
                  <a:cubicBezTo>
                    <a:pt x="20270" y="1"/>
                    <a:pt x="1" y="20294"/>
                    <a:pt x="1" y="45219"/>
                  </a:cubicBezTo>
                  <a:cubicBezTo>
                    <a:pt x="1" y="61812"/>
                    <a:pt x="9045" y="77056"/>
                    <a:pt x="23627" y="84973"/>
                  </a:cubicBezTo>
                  <a:cubicBezTo>
                    <a:pt x="23946" y="85144"/>
                    <a:pt x="24167" y="85365"/>
                    <a:pt x="24338" y="85585"/>
                  </a:cubicBezTo>
                  <a:lnTo>
                    <a:pt x="39166" y="85585"/>
                  </a:lnTo>
                  <a:cubicBezTo>
                    <a:pt x="39117" y="85291"/>
                    <a:pt x="39092" y="84973"/>
                    <a:pt x="39092" y="84654"/>
                  </a:cubicBezTo>
                  <a:lnTo>
                    <a:pt x="39092" y="57033"/>
                  </a:lnTo>
                  <a:lnTo>
                    <a:pt x="31813" y="49754"/>
                  </a:lnTo>
                  <a:cubicBezTo>
                    <a:pt x="29436" y="47352"/>
                    <a:pt x="29436" y="43479"/>
                    <a:pt x="31813" y="41077"/>
                  </a:cubicBezTo>
                  <a:cubicBezTo>
                    <a:pt x="33014" y="39889"/>
                    <a:pt x="34583" y="39294"/>
                    <a:pt x="36151" y="39294"/>
                  </a:cubicBezTo>
                  <a:cubicBezTo>
                    <a:pt x="37720" y="39294"/>
                    <a:pt x="39288" y="39889"/>
                    <a:pt x="40489" y="41077"/>
                  </a:cubicBezTo>
                  <a:lnTo>
                    <a:pt x="45220" y="45808"/>
                  </a:lnTo>
                  <a:lnTo>
                    <a:pt x="49950" y="41077"/>
                  </a:lnTo>
                  <a:cubicBezTo>
                    <a:pt x="51138" y="39889"/>
                    <a:pt x="52707" y="39294"/>
                    <a:pt x="54276" y="39294"/>
                  </a:cubicBezTo>
                  <a:cubicBezTo>
                    <a:pt x="55844" y="39294"/>
                    <a:pt x="57413" y="39889"/>
                    <a:pt x="58601" y="41077"/>
                  </a:cubicBezTo>
                  <a:cubicBezTo>
                    <a:pt x="61003" y="43479"/>
                    <a:pt x="61003" y="47352"/>
                    <a:pt x="58601" y="49754"/>
                  </a:cubicBezTo>
                  <a:lnTo>
                    <a:pt x="51347" y="57033"/>
                  </a:lnTo>
                  <a:lnTo>
                    <a:pt x="51347" y="84654"/>
                  </a:lnTo>
                  <a:cubicBezTo>
                    <a:pt x="51347" y="84973"/>
                    <a:pt x="51322" y="85291"/>
                    <a:pt x="51273" y="85585"/>
                  </a:cubicBezTo>
                  <a:lnTo>
                    <a:pt x="66101" y="85585"/>
                  </a:lnTo>
                  <a:cubicBezTo>
                    <a:pt x="66273" y="85365"/>
                    <a:pt x="66493" y="85144"/>
                    <a:pt x="66812" y="84973"/>
                  </a:cubicBezTo>
                  <a:cubicBezTo>
                    <a:pt x="81395" y="77056"/>
                    <a:pt x="90438" y="61812"/>
                    <a:pt x="90438" y="45219"/>
                  </a:cubicBezTo>
                  <a:cubicBezTo>
                    <a:pt x="90438" y="20294"/>
                    <a:pt x="70145" y="1"/>
                    <a:pt x="45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299600" y="3260650"/>
              <a:ext cx="1029375" cy="511050"/>
            </a:xfrm>
            <a:custGeom>
              <a:avLst/>
              <a:gdLst/>
              <a:ahLst/>
              <a:cxnLst/>
              <a:rect l="l" t="t" r="r" b="b"/>
              <a:pathLst>
                <a:path w="41175" h="20442" extrusionOk="0">
                  <a:moveTo>
                    <a:pt x="0" y="1"/>
                  </a:moveTo>
                  <a:cubicBezTo>
                    <a:pt x="98" y="11299"/>
                    <a:pt x="9289" y="20441"/>
                    <a:pt x="20588" y="20441"/>
                  </a:cubicBezTo>
                  <a:cubicBezTo>
                    <a:pt x="31886" y="20441"/>
                    <a:pt x="41077" y="11299"/>
                    <a:pt x="4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5" name="Google Shape;745;p33"/>
          <p:cNvSpPr/>
          <p:nvPr/>
        </p:nvSpPr>
        <p:spPr>
          <a:xfrm flipH="1">
            <a:off x="4681935" y="395869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44;p33">
            <a:extLst>
              <a:ext uri="{FF2B5EF4-FFF2-40B4-BE49-F238E27FC236}">
                <a16:creationId xmlns:a16="http://schemas.microsoft.com/office/drawing/2014/main" id="{052D0E45-9606-FD18-6EAF-CDA64FEC9B30}"/>
              </a:ext>
            </a:extLst>
          </p:cNvPr>
          <p:cNvSpPr/>
          <p:nvPr/>
        </p:nvSpPr>
        <p:spPr>
          <a:xfrm flipH="1">
            <a:off x="3090439" y="2836190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1;p33">
            <a:extLst>
              <a:ext uri="{FF2B5EF4-FFF2-40B4-BE49-F238E27FC236}">
                <a16:creationId xmlns:a16="http://schemas.microsoft.com/office/drawing/2014/main" id="{C6BB5ABC-0259-058D-0CFC-EB10648EC853}"/>
              </a:ext>
            </a:extLst>
          </p:cNvPr>
          <p:cNvSpPr txBox="1">
            <a:spLocks/>
          </p:cNvSpPr>
          <p:nvPr/>
        </p:nvSpPr>
        <p:spPr>
          <a:xfrm>
            <a:off x="3633544" y="2726407"/>
            <a:ext cx="25293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" b="1">
                <a:solidFill>
                  <a:schemeClr val="tx1"/>
                </a:solidFill>
              </a:rPr>
              <a:t>Impacto</a:t>
            </a: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054A132-F338-D736-D46E-4806BB18E0B3}"/>
              </a:ext>
            </a:extLst>
          </p:cNvPr>
          <p:cNvSpPr txBox="1">
            <a:spLocks/>
          </p:cNvSpPr>
          <p:nvPr/>
        </p:nvSpPr>
        <p:spPr>
          <a:xfrm>
            <a:off x="3655110" y="3126134"/>
            <a:ext cx="2649615" cy="50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err="1"/>
              <a:t>Municípios</a:t>
            </a:r>
            <a:r>
              <a:rPr lang="en"/>
              <a:t> com </a:t>
            </a:r>
            <a:r>
              <a:rPr lang="en" err="1"/>
              <a:t>maior</a:t>
            </a:r>
            <a:r>
              <a:rPr lang="en"/>
              <a:t> </a:t>
            </a:r>
            <a:r>
              <a:rPr lang="en" err="1"/>
              <a:t>número</a:t>
            </a:r>
            <a:r>
              <a:rPr lang="en"/>
              <a:t> de </a:t>
            </a:r>
            <a:r>
              <a:rPr lang="en" err="1"/>
              <a:t>localidades</a:t>
            </a:r>
            <a:r>
              <a:rPr lang="en"/>
              <a:t> </a:t>
            </a:r>
            <a:r>
              <a:rPr lang="en" err="1"/>
              <a:t>nas</a:t>
            </a:r>
            <a:r>
              <a:rPr lang="en"/>
              <a:t> </a:t>
            </a:r>
            <a:r>
              <a:rPr lang="en" err="1"/>
              <a:t>redondezas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south america&#10;&#10;Description automatically generated">
            <a:extLst>
              <a:ext uri="{FF2B5EF4-FFF2-40B4-BE49-F238E27FC236}">
                <a16:creationId xmlns:a16="http://schemas.microsoft.com/office/drawing/2014/main" id="{A383EBA0-413E-EDCC-A2AC-CDA790F76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5" t="450" r="7291" b="-739"/>
          <a:stretch/>
        </p:blipFill>
        <p:spPr>
          <a:xfrm>
            <a:off x="1003" y="341900"/>
            <a:ext cx="4455970" cy="4801154"/>
          </a:xfrm>
          <a:prstGeom prst="rect">
            <a:avLst/>
          </a:prstGeom>
        </p:spPr>
      </p:pic>
      <p:sp>
        <p:nvSpPr>
          <p:cNvPr id="20" name="Google Shape;703;p33">
            <a:extLst>
              <a:ext uri="{FF2B5EF4-FFF2-40B4-BE49-F238E27FC236}">
                <a16:creationId xmlns:a16="http://schemas.microsoft.com/office/drawing/2014/main" id="{968EA319-B564-ECFD-CEDD-DA22A469FB7C}"/>
              </a:ext>
            </a:extLst>
          </p:cNvPr>
          <p:cNvSpPr txBox="1">
            <a:spLocks/>
          </p:cNvSpPr>
          <p:nvPr/>
        </p:nvSpPr>
        <p:spPr>
          <a:xfrm>
            <a:off x="5144166" y="1328672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Premissa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:</a:t>
            </a:r>
          </a:p>
        </p:txBody>
      </p:sp>
      <p:sp>
        <p:nvSpPr>
          <p:cNvPr id="24" name="Google Shape;704;p33">
            <a:extLst>
              <a:ext uri="{FF2B5EF4-FFF2-40B4-BE49-F238E27FC236}">
                <a16:creationId xmlns:a16="http://schemas.microsoft.com/office/drawing/2014/main" id="{DA3940DA-4488-BDFC-F825-29068A179BF3}"/>
              </a:ext>
            </a:extLst>
          </p:cNvPr>
          <p:cNvSpPr txBox="1">
            <a:spLocks/>
          </p:cNvSpPr>
          <p:nvPr/>
        </p:nvSpPr>
        <p:spPr>
          <a:xfrm>
            <a:off x="5510842" y="1739852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  <a:latin typeface="Rubik"/>
              </a:rPr>
              <a:t>Buscar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cidades</a:t>
            </a:r>
            <a:r>
              <a:rPr lang="en" sz="1200">
                <a:solidFill>
                  <a:schemeClr val="tx1"/>
                </a:solidFill>
                <a:latin typeface="Rubik"/>
              </a:rPr>
              <a:t> num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raio</a:t>
            </a:r>
            <a:r>
              <a:rPr lang="en" sz="1200">
                <a:solidFill>
                  <a:schemeClr val="tx1"/>
                </a:solidFill>
                <a:latin typeface="Rubik"/>
              </a:rPr>
              <a:t> de 400km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Google Shape;704;p33">
            <a:extLst>
              <a:ext uri="{FF2B5EF4-FFF2-40B4-BE49-F238E27FC236}">
                <a16:creationId xmlns:a16="http://schemas.microsoft.com/office/drawing/2014/main" id="{80E853CD-A95E-B69C-5BC6-1EC4CFE071E1}"/>
              </a:ext>
            </a:extLst>
          </p:cNvPr>
          <p:cNvSpPr txBox="1">
            <a:spLocks/>
          </p:cNvSpPr>
          <p:nvPr/>
        </p:nvSpPr>
        <p:spPr>
          <a:xfrm>
            <a:off x="5500815" y="2401590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  <a:latin typeface="Rubik"/>
              </a:rPr>
              <a:t>Redução</a:t>
            </a:r>
            <a:r>
              <a:rPr lang="en" sz="1200">
                <a:solidFill>
                  <a:schemeClr val="tx1"/>
                </a:solidFill>
                <a:latin typeface="Rubik"/>
              </a:rPr>
              <a:t> do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espaço</a:t>
            </a:r>
            <a:r>
              <a:rPr lang="en" sz="1200">
                <a:solidFill>
                  <a:schemeClr val="tx1"/>
                </a:solidFill>
                <a:latin typeface="Rubik"/>
              </a:rPr>
              <a:t> de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busca</a:t>
            </a:r>
            <a:endParaRPr lang="en" sz="1200">
              <a:solidFill>
                <a:schemeClr val="tx1"/>
              </a:solidFill>
              <a:latin typeface="Rubik"/>
            </a:endParaRPr>
          </a:p>
        </p:txBody>
      </p:sp>
      <p:sp>
        <p:nvSpPr>
          <p:cNvPr id="31" name="Google Shape;999;p42">
            <a:extLst>
              <a:ext uri="{FF2B5EF4-FFF2-40B4-BE49-F238E27FC236}">
                <a16:creationId xmlns:a16="http://schemas.microsoft.com/office/drawing/2014/main" id="{D83BB3C6-298D-77E7-1536-259345050D30}"/>
              </a:ext>
            </a:extLst>
          </p:cNvPr>
          <p:cNvSpPr/>
          <p:nvPr/>
        </p:nvSpPr>
        <p:spPr>
          <a:xfrm>
            <a:off x="5567554" y="3115081"/>
            <a:ext cx="121461" cy="1261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7B68"/>
              </a:solidFill>
            </a:endParaRPr>
          </a:p>
        </p:txBody>
      </p:sp>
      <p:sp>
        <p:nvSpPr>
          <p:cNvPr id="33" name="Google Shape;1002;p42">
            <a:extLst>
              <a:ext uri="{FF2B5EF4-FFF2-40B4-BE49-F238E27FC236}">
                <a16:creationId xmlns:a16="http://schemas.microsoft.com/office/drawing/2014/main" id="{B2B8C85A-40AA-B88A-9043-BFC774CA6505}"/>
              </a:ext>
            </a:extLst>
          </p:cNvPr>
          <p:cNvSpPr txBox="1"/>
          <p:nvPr/>
        </p:nvSpPr>
        <p:spPr>
          <a:xfrm>
            <a:off x="5724458" y="2940040"/>
            <a:ext cx="2153898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err="1">
                <a:solidFill>
                  <a:schemeClr val="dk1"/>
                </a:solidFill>
                <a:latin typeface="Rubik"/>
                <a:sym typeface="Poppins"/>
              </a:rPr>
              <a:t>Municípios</a:t>
            </a:r>
            <a:r>
              <a:rPr lang="en">
                <a:solidFill>
                  <a:schemeClr val="dk1"/>
                </a:solidFill>
                <a:latin typeface="Rubik"/>
                <a:sym typeface="Poppins"/>
              </a:rPr>
              <a:t> </a:t>
            </a:r>
            <a:r>
              <a:rPr lang="en" err="1">
                <a:solidFill>
                  <a:schemeClr val="dk1"/>
                </a:solidFill>
                <a:latin typeface="Rubik"/>
                <a:sym typeface="Poppins"/>
              </a:rPr>
              <a:t>próximos</a:t>
            </a:r>
            <a:endParaRPr lang="en-US" err="1">
              <a:solidFill>
                <a:schemeClr val="dk1"/>
              </a:solidFill>
            </a:endParaRPr>
          </a:p>
        </p:txBody>
      </p:sp>
      <p:sp>
        <p:nvSpPr>
          <p:cNvPr id="34" name="Google Shape;999;p42">
            <a:extLst>
              <a:ext uri="{FF2B5EF4-FFF2-40B4-BE49-F238E27FC236}">
                <a16:creationId xmlns:a16="http://schemas.microsoft.com/office/drawing/2014/main" id="{23F614C6-57D2-4F86-B66C-5B4729ED53E9}"/>
              </a:ext>
            </a:extLst>
          </p:cNvPr>
          <p:cNvSpPr/>
          <p:nvPr/>
        </p:nvSpPr>
        <p:spPr>
          <a:xfrm>
            <a:off x="5567554" y="3556238"/>
            <a:ext cx="121461" cy="12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7B68"/>
              </a:solidFill>
            </a:endParaRPr>
          </a:p>
        </p:txBody>
      </p:sp>
      <p:sp>
        <p:nvSpPr>
          <p:cNvPr id="35" name="Google Shape;1002;p42">
            <a:extLst>
              <a:ext uri="{FF2B5EF4-FFF2-40B4-BE49-F238E27FC236}">
                <a16:creationId xmlns:a16="http://schemas.microsoft.com/office/drawing/2014/main" id="{7141ABFC-8AA7-9ED5-20E7-D26B4BB37953}"/>
              </a:ext>
            </a:extLst>
          </p:cNvPr>
          <p:cNvSpPr txBox="1"/>
          <p:nvPr/>
        </p:nvSpPr>
        <p:spPr>
          <a:xfrm>
            <a:off x="5724458" y="3381197"/>
            <a:ext cx="2153898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err="1">
                <a:solidFill>
                  <a:schemeClr val="dk1"/>
                </a:solidFill>
                <a:latin typeface="Rubik"/>
                <a:sym typeface="Poppins"/>
              </a:rPr>
              <a:t>Municípios</a:t>
            </a:r>
            <a:r>
              <a:rPr lang="en">
                <a:solidFill>
                  <a:schemeClr val="dk1"/>
                </a:solidFill>
                <a:latin typeface="Rubik"/>
                <a:sym typeface="Poppins"/>
              </a:rPr>
              <a:t> </a:t>
            </a:r>
            <a:r>
              <a:rPr lang="en" err="1">
                <a:solidFill>
                  <a:schemeClr val="dk1"/>
                </a:solidFill>
                <a:latin typeface="Rubik"/>
                <a:sym typeface="Poppins"/>
              </a:rPr>
              <a:t>distantes</a:t>
            </a:r>
            <a:endParaRPr lang="en" err="1">
              <a:solidFill>
                <a:schemeClr val="dk1"/>
              </a:solidFill>
              <a:latin typeface="Rubik"/>
            </a:endParaRPr>
          </a:p>
        </p:txBody>
      </p:sp>
      <p:sp>
        <p:nvSpPr>
          <p:cNvPr id="36" name="Google Shape;999;p42">
            <a:extLst>
              <a:ext uri="{FF2B5EF4-FFF2-40B4-BE49-F238E27FC236}">
                <a16:creationId xmlns:a16="http://schemas.microsoft.com/office/drawing/2014/main" id="{0251DB45-12AC-FEE7-15D7-171A2D4B9445}"/>
              </a:ext>
            </a:extLst>
          </p:cNvPr>
          <p:cNvSpPr/>
          <p:nvPr/>
        </p:nvSpPr>
        <p:spPr>
          <a:xfrm>
            <a:off x="5567553" y="4027474"/>
            <a:ext cx="121461" cy="126184"/>
          </a:xfrm>
          <a:prstGeom prst="rect">
            <a:avLst/>
          </a:prstGeom>
          <a:solidFill>
            <a:srgbClr val="E6B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7B68"/>
              </a:solidFill>
            </a:endParaRPr>
          </a:p>
        </p:txBody>
      </p:sp>
      <p:sp>
        <p:nvSpPr>
          <p:cNvPr id="37" name="Google Shape;1002;p42">
            <a:extLst>
              <a:ext uri="{FF2B5EF4-FFF2-40B4-BE49-F238E27FC236}">
                <a16:creationId xmlns:a16="http://schemas.microsoft.com/office/drawing/2014/main" id="{71DAC62C-0FF4-0710-4EE9-87B5783E49C1}"/>
              </a:ext>
            </a:extLst>
          </p:cNvPr>
          <p:cNvSpPr txBox="1"/>
          <p:nvPr/>
        </p:nvSpPr>
        <p:spPr>
          <a:xfrm>
            <a:off x="5724457" y="3852433"/>
            <a:ext cx="2153898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Rubik"/>
                <a:sym typeface="Poppins"/>
              </a:rPr>
              <a:t>Cidades do </a:t>
            </a:r>
            <a:r>
              <a:rPr lang="en" err="1">
                <a:solidFill>
                  <a:schemeClr val="dk1"/>
                </a:solidFill>
                <a:latin typeface="Rubik"/>
                <a:sym typeface="Poppins"/>
              </a:rPr>
              <a:t>bem</a:t>
            </a:r>
            <a:endParaRPr lang="en-US" err="1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2DDC07-17F8-1A30-AC2B-2DE7D9A806DA}"/>
              </a:ext>
            </a:extLst>
          </p:cNvPr>
          <p:cNvSpPr/>
          <p:nvPr/>
        </p:nvSpPr>
        <p:spPr>
          <a:xfrm>
            <a:off x="1128161" y="1329890"/>
            <a:ext cx="2065020" cy="204777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Google Shape;699;p33">
            <a:extLst>
              <a:ext uri="{FF2B5EF4-FFF2-40B4-BE49-F238E27FC236}">
                <a16:creationId xmlns:a16="http://schemas.microsoft.com/office/drawing/2014/main" id="{D4A98E1F-5476-5E05-201F-9CD68FD2FFAB}"/>
              </a:ext>
            </a:extLst>
          </p:cNvPr>
          <p:cNvSpPr txBox="1">
            <a:spLocks/>
          </p:cNvSpPr>
          <p:nvPr/>
        </p:nvSpPr>
        <p:spPr>
          <a:xfrm>
            <a:off x="5145597" y="785203"/>
            <a:ext cx="1513301" cy="379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b="1" err="1">
                <a:solidFill>
                  <a:schemeClr val="tx1"/>
                </a:solidFill>
                <a:latin typeface="Poppins"/>
              </a:rPr>
              <a:t>Logística</a:t>
            </a:r>
            <a:endParaRPr lang="en-GB" sz="2200" b="1">
              <a:solidFill>
                <a:schemeClr val="tx1"/>
              </a:solidFill>
              <a:latin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C68280F-D2AA-5E31-54D6-0B9D5F76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24" y="802308"/>
            <a:ext cx="352425" cy="352425"/>
          </a:xfrm>
          <a:prstGeom prst="rect">
            <a:avLst/>
          </a:prstGeom>
        </p:spPr>
      </p:pic>
      <p:sp>
        <p:nvSpPr>
          <p:cNvPr id="47" name="Google Shape;743;p33">
            <a:extLst>
              <a:ext uri="{FF2B5EF4-FFF2-40B4-BE49-F238E27FC236}">
                <a16:creationId xmlns:a16="http://schemas.microsoft.com/office/drawing/2014/main" id="{6DE69AA6-6D09-6385-C155-1F6F2C37C0E0}"/>
              </a:ext>
            </a:extLst>
          </p:cNvPr>
          <p:cNvSpPr/>
          <p:nvPr/>
        </p:nvSpPr>
        <p:spPr>
          <a:xfrm flipH="1">
            <a:off x="4552208" y="83122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1589;p48">
            <a:extLst>
              <a:ext uri="{FF2B5EF4-FFF2-40B4-BE49-F238E27FC236}">
                <a16:creationId xmlns:a16="http://schemas.microsoft.com/office/drawing/2014/main" id="{E146E339-0638-60DF-ABCB-39D732C2CB42}"/>
              </a:ext>
            </a:extLst>
          </p:cNvPr>
          <p:cNvGrpSpPr/>
          <p:nvPr/>
        </p:nvGrpSpPr>
        <p:grpSpPr>
          <a:xfrm>
            <a:off x="7923747" y="724120"/>
            <a:ext cx="810969" cy="805328"/>
            <a:chOff x="2173700" y="3204150"/>
            <a:chExt cx="874550" cy="868475"/>
          </a:xfrm>
        </p:grpSpPr>
        <p:sp>
          <p:nvSpPr>
            <p:cNvPr id="49" name="Google Shape;1590;p48">
              <a:extLst>
                <a:ext uri="{FF2B5EF4-FFF2-40B4-BE49-F238E27FC236}">
                  <a16:creationId xmlns:a16="http://schemas.microsoft.com/office/drawing/2014/main" id="{D9B9D5F3-C09E-7B4E-D713-7A9D1FED9605}"/>
                </a:ext>
              </a:extLst>
            </p:cNvPr>
            <p:cNvSpPr/>
            <p:nvPr/>
          </p:nvSpPr>
          <p:spPr>
            <a:xfrm>
              <a:off x="2588850" y="320415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27" y="0"/>
                  </a:moveTo>
                  <a:cubicBezTo>
                    <a:pt x="343" y="0"/>
                    <a:pt x="0" y="828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4"/>
                    <a:pt x="1769" y="771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91;p48">
              <a:extLst>
                <a:ext uri="{FF2B5EF4-FFF2-40B4-BE49-F238E27FC236}">
                  <a16:creationId xmlns:a16="http://schemas.microsoft.com/office/drawing/2014/main" id="{148B450E-E12A-0981-142B-61AA8A1240AF}"/>
                </a:ext>
              </a:extLst>
            </p:cNvPr>
            <p:cNvSpPr/>
            <p:nvPr/>
          </p:nvSpPr>
          <p:spPr>
            <a:xfrm>
              <a:off x="2588850" y="3308275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92;p48">
              <a:extLst>
                <a:ext uri="{FF2B5EF4-FFF2-40B4-BE49-F238E27FC236}">
                  <a16:creationId xmlns:a16="http://schemas.microsoft.com/office/drawing/2014/main" id="{B5075E22-584E-3A76-A2E9-1C36897D716B}"/>
                </a:ext>
              </a:extLst>
            </p:cNvPr>
            <p:cNvSpPr/>
            <p:nvPr/>
          </p:nvSpPr>
          <p:spPr>
            <a:xfrm>
              <a:off x="2588850" y="3411725"/>
              <a:ext cx="44250" cy="38500"/>
            </a:xfrm>
            <a:custGeom>
              <a:avLst/>
              <a:gdLst/>
              <a:ahLst/>
              <a:cxnLst/>
              <a:rect l="l" t="t" r="r" b="b"/>
              <a:pathLst>
                <a:path w="1770" h="1540" extrusionOk="0">
                  <a:moveTo>
                    <a:pt x="1027" y="0"/>
                  </a:moveTo>
                  <a:cubicBezTo>
                    <a:pt x="343" y="0"/>
                    <a:pt x="0" y="827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3"/>
                    <a:pt x="1769" y="770"/>
                  </a:cubicBezTo>
                  <a:cubicBezTo>
                    <a:pt x="1769" y="342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3;p48">
              <a:extLst>
                <a:ext uri="{FF2B5EF4-FFF2-40B4-BE49-F238E27FC236}">
                  <a16:creationId xmlns:a16="http://schemas.microsoft.com/office/drawing/2014/main" id="{614DEF5A-54F6-CA4B-7F50-A774E8B7EA7D}"/>
                </a:ext>
              </a:extLst>
            </p:cNvPr>
            <p:cNvSpPr/>
            <p:nvPr/>
          </p:nvSpPr>
          <p:spPr>
            <a:xfrm>
              <a:off x="2588850" y="3515850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94;p48">
              <a:extLst>
                <a:ext uri="{FF2B5EF4-FFF2-40B4-BE49-F238E27FC236}">
                  <a16:creationId xmlns:a16="http://schemas.microsoft.com/office/drawing/2014/main" id="{A4332947-2E04-3088-E599-CE54EBFFA299}"/>
                </a:ext>
              </a:extLst>
            </p:cNvPr>
            <p:cNvSpPr/>
            <p:nvPr/>
          </p:nvSpPr>
          <p:spPr>
            <a:xfrm>
              <a:off x="2588850" y="3619275"/>
              <a:ext cx="44250" cy="38225"/>
            </a:xfrm>
            <a:custGeom>
              <a:avLst/>
              <a:gdLst/>
              <a:ahLst/>
              <a:cxnLst/>
              <a:rect l="l" t="t" r="r" b="b"/>
              <a:pathLst>
                <a:path w="1770" h="1529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5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95;p48">
              <a:extLst>
                <a:ext uri="{FF2B5EF4-FFF2-40B4-BE49-F238E27FC236}">
                  <a16:creationId xmlns:a16="http://schemas.microsoft.com/office/drawing/2014/main" id="{089DF99F-4BC7-B163-0020-508ADBC1C0E9}"/>
                </a:ext>
              </a:extLst>
            </p:cNvPr>
            <p:cNvSpPr/>
            <p:nvPr/>
          </p:nvSpPr>
          <p:spPr>
            <a:xfrm>
              <a:off x="2588850" y="3723425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1"/>
                  </a:moveTo>
                  <a:cubicBezTo>
                    <a:pt x="343" y="1"/>
                    <a:pt x="0" y="799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96;p48">
              <a:extLst>
                <a:ext uri="{FF2B5EF4-FFF2-40B4-BE49-F238E27FC236}">
                  <a16:creationId xmlns:a16="http://schemas.microsoft.com/office/drawing/2014/main" id="{DE029E8D-3EE3-450D-1D7D-91A0BAA0739C}"/>
                </a:ext>
              </a:extLst>
            </p:cNvPr>
            <p:cNvSpPr/>
            <p:nvPr/>
          </p:nvSpPr>
          <p:spPr>
            <a:xfrm>
              <a:off x="2588850" y="3826850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97;p48">
              <a:extLst>
                <a:ext uri="{FF2B5EF4-FFF2-40B4-BE49-F238E27FC236}">
                  <a16:creationId xmlns:a16="http://schemas.microsoft.com/office/drawing/2014/main" id="{A69D91BE-B9E1-D753-9EA4-94802EA72886}"/>
                </a:ext>
              </a:extLst>
            </p:cNvPr>
            <p:cNvSpPr/>
            <p:nvPr/>
          </p:nvSpPr>
          <p:spPr>
            <a:xfrm>
              <a:off x="2588850" y="3931000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0"/>
                  </a:moveTo>
                  <a:cubicBezTo>
                    <a:pt x="343" y="0"/>
                    <a:pt x="0" y="799"/>
                    <a:pt x="485" y="1284"/>
                  </a:cubicBezTo>
                  <a:cubicBezTo>
                    <a:pt x="642" y="1441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98;p48">
              <a:extLst>
                <a:ext uri="{FF2B5EF4-FFF2-40B4-BE49-F238E27FC236}">
                  <a16:creationId xmlns:a16="http://schemas.microsoft.com/office/drawing/2014/main" id="{F37B248B-3C6E-A0ED-A289-8E45E6FF519A}"/>
                </a:ext>
              </a:extLst>
            </p:cNvPr>
            <p:cNvSpPr/>
            <p:nvPr/>
          </p:nvSpPr>
          <p:spPr>
            <a:xfrm>
              <a:off x="2588850" y="4034425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99;p48">
              <a:extLst>
                <a:ext uri="{FF2B5EF4-FFF2-40B4-BE49-F238E27FC236}">
                  <a16:creationId xmlns:a16="http://schemas.microsoft.com/office/drawing/2014/main" id="{E2617EE5-1A2A-9662-E254-FEEED9F495FD}"/>
                </a:ext>
              </a:extLst>
            </p:cNvPr>
            <p:cNvSpPr/>
            <p:nvPr/>
          </p:nvSpPr>
          <p:spPr>
            <a:xfrm>
              <a:off x="30040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05" y="1"/>
                  </a:moveTo>
                  <a:cubicBezTo>
                    <a:pt x="820" y="1"/>
                    <a:pt x="633" y="71"/>
                    <a:pt x="485" y="228"/>
                  </a:cubicBezTo>
                  <a:cubicBezTo>
                    <a:pt x="0" y="713"/>
                    <a:pt x="342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00;p48">
              <a:extLst>
                <a:ext uri="{FF2B5EF4-FFF2-40B4-BE49-F238E27FC236}">
                  <a16:creationId xmlns:a16="http://schemas.microsoft.com/office/drawing/2014/main" id="{9B1C503C-F3B8-F029-DBDA-636B84CE1526}"/>
                </a:ext>
              </a:extLst>
            </p:cNvPr>
            <p:cNvSpPr/>
            <p:nvPr/>
          </p:nvSpPr>
          <p:spPr>
            <a:xfrm>
              <a:off x="2899850" y="3619300"/>
              <a:ext cx="44950" cy="38525"/>
            </a:xfrm>
            <a:custGeom>
              <a:avLst/>
              <a:gdLst/>
              <a:ahLst/>
              <a:cxnLst/>
              <a:rect l="l" t="t" r="r" b="b"/>
              <a:pathLst>
                <a:path w="1798" h="1541" extrusionOk="0">
                  <a:moveTo>
                    <a:pt x="1025" y="1"/>
                  </a:moveTo>
                  <a:cubicBezTo>
                    <a:pt x="835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55" y="1512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1;p48">
              <a:extLst>
                <a:ext uri="{FF2B5EF4-FFF2-40B4-BE49-F238E27FC236}">
                  <a16:creationId xmlns:a16="http://schemas.microsoft.com/office/drawing/2014/main" id="{487B1BBD-FA8D-CEEB-28D9-424C2637A2A2}"/>
                </a:ext>
              </a:extLst>
            </p:cNvPr>
            <p:cNvSpPr/>
            <p:nvPr/>
          </p:nvSpPr>
          <p:spPr>
            <a:xfrm>
              <a:off x="2796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7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02;p48">
              <a:extLst>
                <a:ext uri="{FF2B5EF4-FFF2-40B4-BE49-F238E27FC236}">
                  <a16:creationId xmlns:a16="http://schemas.microsoft.com/office/drawing/2014/main" id="{932C60AA-F5DE-763C-7FBE-A7AE2886A0B4}"/>
                </a:ext>
              </a:extLst>
            </p:cNvPr>
            <p:cNvSpPr/>
            <p:nvPr/>
          </p:nvSpPr>
          <p:spPr>
            <a:xfrm>
              <a:off x="26929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7" y="1"/>
                  </a:moveTo>
                  <a:cubicBezTo>
                    <a:pt x="808" y="1"/>
                    <a:pt x="615" y="71"/>
                    <a:pt x="457" y="228"/>
                  </a:cubicBezTo>
                  <a:cubicBezTo>
                    <a:pt x="1" y="713"/>
                    <a:pt x="315" y="1541"/>
                    <a:pt x="1000" y="1541"/>
                  </a:cubicBezTo>
                  <a:cubicBezTo>
                    <a:pt x="1428" y="1541"/>
                    <a:pt x="1770" y="1198"/>
                    <a:pt x="1770" y="770"/>
                  </a:cubicBezTo>
                  <a:cubicBezTo>
                    <a:pt x="1770" y="307"/>
                    <a:pt x="1392" y="1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03;p48">
              <a:extLst>
                <a:ext uri="{FF2B5EF4-FFF2-40B4-BE49-F238E27FC236}">
                  <a16:creationId xmlns:a16="http://schemas.microsoft.com/office/drawing/2014/main" id="{EA380C93-ECCE-1720-23D9-68DA48F817FB}"/>
                </a:ext>
              </a:extLst>
            </p:cNvPr>
            <p:cNvSpPr/>
            <p:nvPr/>
          </p:nvSpPr>
          <p:spPr>
            <a:xfrm>
              <a:off x="258885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04;p48">
              <a:extLst>
                <a:ext uri="{FF2B5EF4-FFF2-40B4-BE49-F238E27FC236}">
                  <a16:creationId xmlns:a16="http://schemas.microsoft.com/office/drawing/2014/main" id="{7F5318FE-D5F4-6A53-AA05-DCE694498412}"/>
                </a:ext>
              </a:extLst>
            </p:cNvPr>
            <p:cNvSpPr/>
            <p:nvPr/>
          </p:nvSpPr>
          <p:spPr>
            <a:xfrm>
              <a:off x="2485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6" y="1"/>
                  </a:moveTo>
                  <a:cubicBezTo>
                    <a:pt x="807" y="1"/>
                    <a:pt x="614" y="71"/>
                    <a:pt x="457" y="228"/>
                  </a:cubicBezTo>
                  <a:cubicBezTo>
                    <a:pt x="0" y="713"/>
                    <a:pt x="314" y="1541"/>
                    <a:pt x="999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605;p48">
              <a:extLst>
                <a:ext uri="{FF2B5EF4-FFF2-40B4-BE49-F238E27FC236}">
                  <a16:creationId xmlns:a16="http://schemas.microsoft.com/office/drawing/2014/main" id="{3CEDA6DD-433B-904D-8AAC-9A75F670F541}"/>
                </a:ext>
              </a:extLst>
            </p:cNvPr>
            <p:cNvSpPr/>
            <p:nvPr/>
          </p:nvSpPr>
          <p:spPr>
            <a:xfrm>
              <a:off x="23812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5" y="228"/>
                  </a:cubicBezTo>
                  <a:cubicBezTo>
                    <a:pt x="0" y="713"/>
                    <a:pt x="343" y="1541"/>
                    <a:pt x="1028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606;p48">
              <a:extLst>
                <a:ext uri="{FF2B5EF4-FFF2-40B4-BE49-F238E27FC236}">
                  <a16:creationId xmlns:a16="http://schemas.microsoft.com/office/drawing/2014/main" id="{2E493C7A-7B36-EB7E-27D8-ECFD6871674B}"/>
                </a:ext>
              </a:extLst>
            </p:cNvPr>
            <p:cNvSpPr/>
            <p:nvPr/>
          </p:nvSpPr>
          <p:spPr>
            <a:xfrm>
              <a:off x="2277125" y="3619300"/>
              <a:ext cx="44975" cy="38525"/>
            </a:xfrm>
            <a:custGeom>
              <a:avLst/>
              <a:gdLst/>
              <a:ahLst/>
              <a:cxnLst/>
              <a:rect l="l" t="t" r="r" b="b"/>
              <a:pathLst>
                <a:path w="1799" h="1541" extrusionOk="0">
                  <a:moveTo>
                    <a:pt x="1025" y="1"/>
                  </a:moveTo>
                  <a:cubicBezTo>
                    <a:pt x="836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56" y="1541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607;p48">
              <a:extLst>
                <a:ext uri="{FF2B5EF4-FFF2-40B4-BE49-F238E27FC236}">
                  <a16:creationId xmlns:a16="http://schemas.microsoft.com/office/drawing/2014/main" id="{8F610A18-9739-48E8-2FEA-7FF1B9D8436D}"/>
                </a:ext>
              </a:extLst>
            </p:cNvPr>
            <p:cNvSpPr/>
            <p:nvPr/>
          </p:nvSpPr>
          <p:spPr>
            <a:xfrm>
              <a:off x="21737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27" y="1541"/>
                    <a:pt x="1770" y="1198"/>
                    <a:pt x="1770" y="770"/>
                  </a:cubicBezTo>
                  <a:cubicBezTo>
                    <a:pt x="1770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608;p48">
              <a:extLst>
                <a:ext uri="{FF2B5EF4-FFF2-40B4-BE49-F238E27FC236}">
                  <a16:creationId xmlns:a16="http://schemas.microsoft.com/office/drawing/2014/main" id="{E32A00EA-469A-CC15-E086-CA555E2CE27B}"/>
                </a:ext>
              </a:extLst>
            </p:cNvPr>
            <p:cNvSpPr/>
            <p:nvPr/>
          </p:nvSpPr>
          <p:spPr>
            <a:xfrm>
              <a:off x="2888425" y="332615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7" y="1512"/>
                    <a:pt x="770" y="1512"/>
                  </a:cubicBezTo>
                  <a:cubicBezTo>
                    <a:pt x="961" y="1512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609;p48">
              <a:extLst>
                <a:ext uri="{FF2B5EF4-FFF2-40B4-BE49-F238E27FC236}">
                  <a16:creationId xmlns:a16="http://schemas.microsoft.com/office/drawing/2014/main" id="{A6A21FB5-44FB-9169-0EB6-363C14913537}"/>
                </a:ext>
              </a:extLst>
            </p:cNvPr>
            <p:cNvSpPr/>
            <p:nvPr/>
          </p:nvSpPr>
          <p:spPr>
            <a:xfrm>
              <a:off x="2814950" y="3399575"/>
              <a:ext cx="39975" cy="37825"/>
            </a:xfrm>
            <a:custGeom>
              <a:avLst/>
              <a:gdLst/>
              <a:ahLst/>
              <a:cxnLst/>
              <a:rect l="l" t="t" r="r" b="b"/>
              <a:pathLst>
                <a:path w="1599" h="1513" extrusionOk="0">
                  <a:moveTo>
                    <a:pt x="770" y="1"/>
                  </a:moveTo>
                  <a:cubicBezTo>
                    <a:pt x="377" y="1"/>
                    <a:pt x="1" y="301"/>
                    <a:pt x="1" y="743"/>
                  </a:cubicBezTo>
                  <a:cubicBezTo>
                    <a:pt x="1" y="1206"/>
                    <a:pt x="379" y="1512"/>
                    <a:pt x="774" y="1512"/>
                  </a:cubicBezTo>
                  <a:cubicBezTo>
                    <a:pt x="963" y="1512"/>
                    <a:pt x="1156" y="1442"/>
                    <a:pt x="1313" y="1285"/>
                  </a:cubicBezTo>
                  <a:cubicBezTo>
                    <a:pt x="1599" y="1000"/>
                    <a:pt x="1599" y="515"/>
                    <a:pt x="1313" y="229"/>
                  </a:cubicBezTo>
                  <a:cubicBezTo>
                    <a:pt x="1155" y="71"/>
                    <a:pt x="961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610;p48">
              <a:extLst>
                <a:ext uri="{FF2B5EF4-FFF2-40B4-BE49-F238E27FC236}">
                  <a16:creationId xmlns:a16="http://schemas.microsoft.com/office/drawing/2014/main" id="{A0F6D4F3-F9CB-2B3C-B9DF-C086F38ECB4C}"/>
                </a:ext>
              </a:extLst>
            </p:cNvPr>
            <p:cNvSpPr/>
            <p:nvPr/>
          </p:nvSpPr>
          <p:spPr>
            <a:xfrm>
              <a:off x="2742200" y="3472900"/>
              <a:ext cx="39250" cy="37975"/>
            </a:xfrm>
            <a:custGeom>
              <a:avLst/>
              <a:gdLst/>
              <a:ahLst/>
              <a:cxnLst/>
              <a:rect l="l" t="t" r="r" b="b"/>
              <a:pathLst>
                <a:path w="1570" h="1519" extrusionOk="0">
                  <a:moveTo>
                    <a:pt x="736" y="0"/>
                  </a:moveTo>
                  <a:cubicBezTo>
                    <a:pt x="356" y="0"/>
                    <a:pt x="1" y="292"/>
                    <a:pt x="1" y="749"/>
                  </a:cubicBezTo>
                  <a:cubicBezTo>
                    <a:pt x="1" y="1212"/>
                    <a:pt x="366" y="1518"/>
                    <a:pt x="752" y="1518"/>
                  </a:cubicBezTo>
                  <a:cubicBezTo>
                    <a:pt x="938" y="1518"/>
                    <a:pt x="1128" y="1448"/>
                    <a:pt x="1285" y="1291"/>
                  </a:cubicBezTo>
                  <a:cubicBezTo>
                    <a:pt x="1570" y="1005"/>
                    <a:pt x="1570" y="520"/>
                    <a:pt x="1285" y="235"/>
                  </a:cubicBezTo>
                  <a:cubicBezTo>
                    <a:pt x="1123" y="73"/>
                    <a:pt x="926" y="0"/>
                    <a:pt x="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611;p48">
              <a:extLst>
                <a:ext uri="{FF2B5EF4-FFF2-40B4-BE49-F238E27FC236}">
                  <a16:creationId xmlns:a16="http://schemas.microsoft.com/office/drawing/2014/main" id="{550A1114-40DB-B2C1-94FA-AE2CD03E0474}"/>
                </a:ext>
              </a:extLst>
            </p:cNvPr>
            <p:cNvSpPr/>
            <p:nvPr/>
          </p:nvSpPr>
          <p:spPr>
            <a:xfrm>
              <a:off x="2668725" y="354582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65" y="1"/>
                  </a:moveTo>
                  <a:cubicBezTo>
                    <a:pt x="379" y="1"/>
                    <a:pt x="1" y="307"/>
                    <a:pt x="1" y="770"/>
                  </a:cubicBezTo>
                  <a:cubicBezTo>
                    <a:pt x="1" y="1233"/>
                    <a:pt x="379" y="1540"/>
                    <a:pt x="765" y="1540"/>
                  </a:cubicBezTo>
                  <a:cubicBezTo>
                    <a:pt x="950" y="1540"/>
                    <a:pt x="1137" y="1470"/>
                    <a:pt x="1285" y="1313"/>
                  </a:cubicBezTo>
                  <a:cubicBezTo>
                    <a:pt x="1599" y="999"/>
                    <a:pt x="1599" y="542"/>
                    <a:pt x="1285" y="228"/>
                  </a:cubicBezTo>
                  <a:cubicBezTo>
                    <a:pt x="1137" y="71"/>
                    <a:pt x="950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612;p48">
              <a:extLst>
                <a:ext uri="{FF2B5EF4-FFF2-40B4-BE49-F238E27FC236}">
                  <a16:creationId xmlns:a16="http://schemas.microsoft.com/office/drawing/2014/main" id="{9E93EDDC-6646-1921-56B6-35564AD103C8}"/>
                </a:ext>
              </a:extLst>
            </p:cNvPr>
            <p:cNvSpPr/>
            <p:nvPr/>
          </p:nvSpPr>
          <p:spPr>
            <a:xfrm>
              <a:off x="2595275" y="3619300"/>
              <a:ext cx="39950" cy="38500"/>
            </a:xfrm>
            <a:custGeom>
              <a:avLst/>
              <a:gdLst/>
              <a:ahLst/>
              <a:cxnLst/>
              <a:rect l="l" t="t" r="r" b="b"/>
              <a:pathLst>
                <a:path w="1598" h="1540" extrusionOk="0">
                  <a:moveTo>
                    <a:pt x="764" y="1"/>
                  </a:moveTo>
                  <a:cubicBezTo>
                    <a:pt x="378" y="1"/>
                    <a:pt x="0" y="307"/>
                    <a:pt x="0" y="770"/>
                  </a:cubicBezTo>
                  <a:cubicBezTo>
                    <a:pt x="0" y="1233"/>
                    <a:pt x="378" y="1540"/>
                    <a:pt x="764" y="1540"/>
                  </a:cubicBezTo>
                  <a:cubicBezTo>
                    <a:pt x="949" y="1540"/>
                    <a:pt x="1136" y="1469"/>
                    <a:pt x="1284" y="1312"/>
                  </a:cubicBezTo>
                  <a:cubicBezTo>
                    <a:pt x="1598" y="999"/>
                    <a:pt x="1598" y="542"/>
                    <a:pt x="1284" y="228"/>
                  </a:cubicBezTo>
                  <a:cubicBezTo>
                    <a:pt x="1136" y="71"/>
                    <a:pt x="949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613;p48">
              <a:extLst>
                <a:ext uri="{FF2B5EF4-FFF2-40B4-BE49-F238E27FC236}">
                  <a16:creationId xmlns:a16="http://schemas.microsoft.com/office/drawing/2014/main" id="{089F56F5-9576-A509-2FC1-8CC5BB67F2BA}"/>
                </a:ext>
              </a:extLst>
            </p:cNvPr>
            <p:cNvSpPr/>
            <p:nvPr/>
          </p:nvSpPr>
          <p:spPr>
            <a:xfrm>
              <a:off x="2521800" y="369277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73" y="1"/>
                  </a:moveTo>
                  <a:cubicBezTo>
                    <a:pt x="379" y="1"/>
                    <a:pt x="0" y="307"/>
                    <a:pt x="0" y="770"/>
                  </a:cubicBezTo>
                  <a:cubicBezTo>
                    <a:pt x="0" y="1233"/>
                    <a:pt x="379" y="1540"/>
                    <a:pt x="773" y="1540"/>
                  </a:cubicBezTo>
                  <a:cubicBezTo>
                    <a:pt x="963" y="1540"/>
                    <a:pt x="1156" y="1469"/>
                    <a:pt x="1313" y="1312"/>
                  </a:cubicBezTo>
                  <a:cubicBezTo>
                    <a:pt x="1598" y="998"/>
                    <a:pt x="1598" y="542"/>
                    <a:pt x="1313" y="228"/>
                  </a:cubicBezTo>
                  <a:cubicBezTo>
                    <a:pt x="1156" y="71"/>
                    <a:pt x="963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614;p48">
              <a:extLst>
                <a:ext uri="{FF2B5EF4-FFF2-40B4-BE49-F238E27FC236}">
                  <a16:creationId xmlns:a16="http://schemas.microsoft.com/office/drawing/2014/main" id="{AFF15CCC-1F7A-8F87-2F09-0515DF873E31}"/>
                </a:ext>
              </a:extLst>
            </p:cNvPr>
            <p:cNvSpPr/>
            <p:nvPr/>
          </p:nvSpPr>
          <p:spPr>
            <a:xfrm>
              <a:off x="2448325" y="3766250"/>
              <a:ext cx="39975" cy="38175"/>
            </a:xfrm>
            <a:custGeom>
              <a:avLst/>
              <a:gdLst/>
              <a:ahLst/>
              <a:cxnLst/>
              <a:rect l="l" t="t" r="r" b="b"/>
              <a:pathLst>
                <a:path w="1599" h="1527" extrusionOk="0">
                  <a:moveTo>
                    <a:pt x="774" y="0"/>
                  </a:moveTo>
                  <a:cubicBezTo>
                    <a:pt x="379" y="0"/>
                    <a:pt x="0" y="307"/>
                    <a:pt x="0" y="770"/>
                  </a:cubicBezTo>
                  <a:cubicBezTo>
                    <a:pt x="0" y="1233"/>
                    <a:pt x="379" y="1527"/>
                    <a:pt x="774" y="1527"/>
                  </a:cubicBezTo>
                  <a:cubicBezTo>
                    <a:pt x="963" y="1527"/>
                    <a:pt x="1156" y="1460"/>
                    <a:pt x="1313" y="1312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615;p48">
              <a:extLst>
                <a:ext uri="{FF2B5EF4-FFF2-40B4-BE49-F238E27FC236}">
                  <a16:creationId xmlns:a16="http://schemas.microsoft.com/office/drawing/2014/main" id="{379D0770-5D75-DE00-B5D7-9337F0C7C237}"/>
                </a:ext>
              </a:extLst>
            </p:cNvPr>
            <p:cNvSpPr/>
            <p:nvPr/>
          </p:nvSpPr>
          <p:spPr>
            <a:xfrm>
              <a:off x="2374850" y="3839725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6" y="1512"/>
                    <a:pt x="770" y="1512"/>
                  </a:cubicBezTo>
                  <a:cubicBezTo>
                    <a:pt x="960" y="1512"/>
                    <a:pt x="1155" y="1441"/>
                    <a:pt x="1313" y="1283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616;p48">
              <a:extLst>
                <a:ext uri="{FF2B5EF4-FFF2-40B4-BE49-F238E27FC236}">
                  <a16:creationId xmlns:a16="http://schemas.microsoft.com/office/drawing/2014/main" id="{EA52B697-E379-48C2-CD9A-75F48430F270}"/>
                </a:ext>
              </a:extLst>
            </p:cNvPr>
            <p:cNvSpPr/>
            <p:nvPr/>
          </p:nvSpPr>
          <p:spPr>
            <a:xfrm>
              <a:off x="2301375" y="391320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6"/>
                    <a:pt x="1" y="769"/>
                  </a:cubicBezTo>
                  <a:cubicBezTo>
                    <a:pt x="1" y="1212"/>
                    <a:pt x="377" y="1511"/>
                    <a:pt x="770" y="1511"/>
                  </a:cubicBezTo>
                  <a:cubicBezTo>
                    <a:pt x="961" y="1511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617;p48">
              <a:extLst>
                <a:ext uri="{FF2B5EF4-FFF2-40B4-BE49-F238E27FC236}">
                  <a16:creationId xmlns:a16="http://schemas.microsoft.com/office/drawing/2014/main" id="{6096BAE3-7D9F-70E4-85AD-30B5903AD626}"/>
                </a:ext>
              </a:extLst>
            </p:cNvPr>
            <p:cNvSpPr/>
            <p:nvPr/>
          </p:nvSpPr>
          <p:spPr>
            <a:xfrm>
              <a:off x="2882025" y="391317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19"/>
                    <a:pt x="1027" y="1519"/>
                  </a:cubicBezTo>
                  <a:cubicBezTo>
                    <a:pt x="1220" y="1519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618;p48">
              <a:extLst>
                <a:ext uri="{FF2B5EF4-FFF2-40B4-BE49-F238E27FC236}">
                  <a16:creationId xmlns:a16="http://schemas.microsoft.com/office/drawing/2014/main" id="{7C08749D-0C00-81CC-1A8A-5A5F75CDCF1D}"/>
                </a:ext>
              </a:extLst>
            </p:cNvPr>
            <p:cNvSpPr/>
            <p:nvPr/>
          </p:nvSpPr>
          <p:spPr>
            <a:xfrm>
              <a:off x="2808550" y="3839700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3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3" y="1441"/>
                    <a:pt x="1569" y="1284"/>
                  </a:cubicBezTo>
                  <a:cubicBezTo>
                    <a:pt x="2055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619;p48">
              <a:extLst>
                <a:ext uri="{FF2B5EF4-FFF2-40B4-BE49-F238E27FC236}">
                  <a16:creationId xmlns:a16="http://schemas.microsoft.com/office/drawing/2014/main" id="{8F4C84CD-D2EE-ADBA-A66E-4B48B231CF82}"/>
                </a:ext>
              </a:extLst>
            </p:cNvPr>
            <p:cNvSpPr/>
            <p:nvPr/>
          </p:nvSpPr>
          <p:spPr>
            <a:xfrm>
              <a:off x="2735775" y="37662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00" y="1"/>
                  </a:moveTo>
                  <a:cubicBezTo>
                    <a:pt x="315" y="1"/>
                    <a:pt x="1" y="828"/>
                    <a:pt x="486" y="1313"/>
                  </a:cubicBezTo>
                  <a:cubicBezTo>
                    <a:pt x="629" y="1456"/>
                    <a:pt x="821" y="1527"/>
                    <a:pt x="1014" y="1527"/>
                  </a:cubicBezTo>
                  <a:cubicBezTo>
                    <a:pt x="1206" y="1527"/>
                    <a:pt x="1399" y="1456"/>
                    <a:pt x="1542" y="1313"/>
                  </a:cubicBezTo>
                  <a:cubicBezTo>
                    <a:pt x="2027" y="828"/>
                    <a:pt x="1684" y="1"/>
                    <a:pt x="1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620;p48">
              <a:extLst>
                <a:ext uri="{FF2B5EF4-FFF2-40B4-BE49-F238E27FC236}">
                  <a16:creationId xmlns:a16="http://schemas.microsoft.com/office/drawing/2014/main" id="{5BCC0176-29A7-AE04-E804-A2A06E2192E4}"/>
                </a:ext>
              </a:extLst>
            </p:cNvPr>
            <p:cNvSpPr/>
            <p:nvPr/>
          </p:nvSpPr>
          <p:spPr>
            <a:xfrm>
              <a:off x="2662325" y="3692750"/>
              <a:ext cx="50650" cy="38200"/>
            </a:xfrm>
            <a:custGeom>
              <a:avLst/>
              <a:gdLst/>
              <a:ahLst/>
              <a:cxnLst/>
              <a:rect l="l" t="t" r="r" b="b"/>
              <a:pathLst>
                <a:path w="2026" h="1528" extrusionOk="0">
                  <a:moveTo>
                    <a:pt x="999" y="1"/>
                  </a:moveTo>
                  <a:cubicBezTo>
                    <a:pt x="342" y="1"/>
                    <a:pt x="0" y="828"/>
                    <a:pt x="485" y="1313"/>
                  </a:cubicBezTo>
                  <a:cubicBezTo>
                    <a:pt x="628" y="1456"/>
                    <a:pt x="820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3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621;p48">
              <a:extLst>
                <a:ext uri="{FF2B5EF4-FFF2-40B4-BE49-F238E27FC236}">
                  <a16:creationId xmlns:a16="http://schemas.microsoft.com/office/drawing/2014/main" id="{2837E0C2-5435-7672-025D-80FA8128899A}"/>
                </a:ext>
              </a:extLst>
            </p:cNvPr>
            <p:cNvSpPr/>
            <p:nvPr/>
          </p:nvSpPr>
          <p:spPr>
            <a:xfrm>
              <a:off x="2588850" y="3619275"/>
              <a:ext cx="50675" cy="38200"/>
            </a:xfrm>
            <a:custGeom>
              <a:avLst/>
              <a:gdLst/>
              <a:ahLst/>
              <a:cxnLst/>
              <a:rect l="l" t="t" r="r" b="b"/>
              <a:pathLst>
                <a:path w="2027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28" y="1456"/>
                    <a:pt x="821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4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622;p48">
              <a:extLst>
                <a:ext uri="{FF2B5EF4-FFF2-40B4-BE49-F238E27FC236}">
                  <a16:creationId xmlns:a16="http://schemas.microsoft.com/office/drawing/2014/main" id="{7F7FECB7-E1F9-ED85-29AF-FEAA092D2E8B}"/>
                </a:ext>
              </a:extLst>
            </p:cNvPr>
            <p:cNvSpPr/>
            <p:nvPr/>
          </p:nvSpPr>
          <p:spPr>
            <a:xfrm>
              <a:off x="2515375" y="35458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28" y="0"/>
                  </a:moveTo>
                  <a:cubicBezTo>
                    <a:pt x="343" y="0"/>
                    <a:pt x="0" y="828"/>
                    <a:pt x="486" y="1313"/>
                  </a:cubicBezTo>
                  <a:cubicBezTo>
                    <a:pt x="628" y="1455"/>
                    <a:pt x="821" y="1527"/>
                    <a:pt x="1013" y="1527"/>
                  </a:cubicBezTo>
                  <a:cubicBezTo>
                    <a:pt x="1206" y="1527"/>
                    <a:pt x="1399" y="1455"/>
                    <a:pt x="1541" y="1313"/>
                  </a:cubicBezTo>
                  <a:cubicBezTo>
                    <a:pt x="2026" y="828"/>
                    <a:pt x="1684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623;p48">
              <a:extLst>
                <a:ext uri="{FF2B5EF4-FFF2-40B4-BE49-F238E27FC236}">
                  <a16:creationId xmlns:a16="http://schemas.microsoft.com/office/drawing/2014/main" id="{825A62CB-3A0D-998D-F560-E36D032BE8A6}"/>
                </a:ext>
              </a:extLst>
            </p:cNvPr>
            <p:cNvSpPr/>
            <p:nvPr/>
          </p:nvSpPr>
          <p:spPr>
            <a:xfrm>
              <a:off x="2441900" y="3472350"/>
              <a:ext cx="51375" cy="38175"/>
            </a:xfrm>
            <a:custGeom>
              <a:avLst/>
              <a:gdLst/>
              <a:ahLst/>
              <a:cxnLst/>
              <a:rect l="l" t="t" r="r" b="b"/>
              <a:pathLst>
                <a:path w="2055" h="1527" extrusionOk="0">
                  <a:moveTo>
                    <a:pt x="1028" y="0"/>
                  </a:moveTo>
                  <a:cubicBezTo>
                    <a:pt x="343" y="0"/>
                    <a:pt x="1" y="828"/>
                    <a:pt x="486" y="1313"/>
                  </a:cubicBezTo>
                  <a:cubicBezTo>
                    <a:pt x="643" y="1455"/>
                    <a:pt x="835" y="1527"/>
                    <a:pt x="1028" y="1527"/>
                  </a:cubicBezTo>
                  <a:cubicBezTo>
                    <a:pt x="1220" y="1527"/>
                    <a:pt x="1413" y="1455"/>
                    <a:pt x="1570" y="1313"/>
                  </a:cubicBezTo>
                  <a:cubicBezTo>
                    <a:pt x="2055" y="828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624;p48">
              <a:extLst>
                <a:ext uri="{FF2B5EF4-FFF2-40B4-BE49-F238E27FC236}">
                  <a16:creationId xmlns:a16="http://schemas.microsoft.com/office/drawing/2014/main" id="{66A0F645-B648-100B-9ED5-0658CEC85313}"/>
                </a:ext>
              </a:extLst>
            </p:cNvPr>
            <p:cNvSpPr/>
            <p:nvPr/>
          </p:nvSpPr>
          <p:spPr>
            <a:xfrm>
              <a:off x="2368425" y="3399600"/>
              <a:ext cx="51400" cy="37450"/>
            </a:xfrm>
            <a:custGeom>
              <a:avLst/>
              <a:gdLst/>
              <a:ahLst/>
              <a:cxnLst/>
              <a:rect l="l" t="t" r="r" b="b"/>
              <a:pathLst>
                <a:path w="2056" h="1498" extrusionOk="0">
                  <a:moveTo>
                    <a:pt x="1028" y="0"/>
                  </a:moveTo>
                  <a:cubicBezTo>
                    <a:pt x="343" y="0"/>
                    <a:pt x="1" y="799"/>
                    <a:pt x="486" y="1284"/>
                  </a:cubicBezTo>
                  <a:cubicBezTo>
                    <a:pt x="643" y="1427"/>
                    <a:pt x="835" y="1498"/>
                    <a:pt x="1028" y="1498"/>
                  </a:cubicBezTo>
                  <a:cubicBezTo>
                    <a:pt x="1221" y="1498"/>
                    <a:pt x="1413" y="1427"/>
                    <a:pt x="1570" y="1284"/>
                  </a:cubicBezTo>
                  <a:cubicBezTo>
                    <a:pt x="2055" y="799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625;p48">
              <a:extLst>
                <a:ext uri="{FF2B5EF4-FFF2-40B4-BE49-F238E27FC236}">
                  <a16:creationId xmlns:a16="http://schemas.microsoft.com/office/drawing/2014/main" id="{7E46A02A-E63A-2E95-A1A1-B5B1B86DFE4C}"/>
                </a:ext>
              </a:extLst>
            </p:cNvPr>
            <p:cNvSpPr/>
            <p:nvPr/>
          </p:nvSpPr>
          <p:spPr>
            <a:xfrm>
              <a:off x="2294975" y="332612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266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orma&#10;&#10;Descrição gerada automaticamente">
            <a:extLst>
              <a:ext uri="{FF2B5EF4-FFF2-40B4-BE49-F238E27FC236}">
                <a16:creationId xmlns:a16="http://schemas.microsoft.com/office/drawing/2014/main" id="{FA81D08B-D01A-A5EB-41D2-687949AC8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58" y="1116822"/>
            <a:ext cx="865415" cy="691892"/>
          </a:xfrm>
          <a:prstGeom prst="rect">
            <a:avLst/>
          </a:prstGeom>
          <a:ln>
            <a:noFill/>
          </a:ln>
        </p:spPr>
      </p:pic>
      <p:pic>
        <p:nvPicPr>
          <p:cNvPr id="22" name="Imagem 16" descr="Forma, Quadrado&#10;&#10;Descrição gerada automaticamente">
            <a:extLst>
              <a:ext uri="{FF2B5EF4-FFF2-40B4-BE49-F238E27FC236}">
                <a16:creationId xmlns:a16="http://schemas.microsoft.com/office/drawing/2014/main" id="{CBAD81A5-4EFC-3DAA-7B59-838C306A9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34" y="1117406"/>
            <a:ext cx="1046534" cy="69505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DCD07D1-3CE4-B357-666E-9DF3B6E1D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09" y="1115253"/>
            <a:ext cx="525028" cy="1610729"/>
          </a:xfrm>
          <a:prstGeom prst="rect">
            <a:avLst/>
          </a:prstGeom>
        </p:spPr>
      </p:pic>
      <p:pic>
        <p:nvPicPr>
          <p:cNvPr id="5" name="Imagem 16" descr="Forma, Quadrado&#10;&#10;Descrição gerada automaticamente">
            <a:extLst>
              <a:ext uri="{FF2B5EF4-FFF2-40B4-BE49-F238E27FC236}">
                <a16:creationId xmlns:a16="http://schemas.microsoft.com/office/drawing/2014/main" id="{5A6E0F24-15FB-0F01-0134-B7EF65FD3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167" y="2009986"/>
            <a:ext cx="1222711" cy="70866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2117382-DB55-ACCC-7C75-F85678192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752" y="2013325"/>
            <a:ext cx="525028" cy="1610729"/>
          </a:xfrm>
          <a:prstGeom prst="rect">
            <a:avLst/>
          </a:prstGeom>
        </p:spPr>
      </p:pic>
      <p:pic>
        <p:nvPicPr>
          <p:cNvPr id="4" name="Imagem 16" descr="Forma, Quadrado&#10;&#10;Descrição gerada automaticamente">
            <a:extLst>
              <a:ext uri="{FF2B5EF4-FFF2-40B4-BE49-F238E27FC236}">
                <a16:creationId xmlns:a16="http://schemas.microsoft.com/office/drawing/2014/main" id="{80C2F313-544C-BF3F-233C-D7EB382F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666" y="2904316"/>
            <a:ext cx="1222711" cy="7086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9AC9B84-E65B-8FCA-4614-841F7DB9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788" y="2904594"/>
            <a:ext cx="525028" cy="1610729"/>
          </a:xfrm>
          <a:prstGeom prst="rect">
            <a:avLst/>
          </a:prstGeom>
        </p:spPr>
      </p:pic>
      <p:sp>
        <p:nvSpPr>
          <p:cNvPr id="9" name="Google Shape;1004;p42">
            <a:extLst>
              <a:ext uri="{FF2B5EF4-FFF2-40B4-BE49-F238E27FC236}">
                <a16:creationId xmlns:a16="http://schemas.microsoft.com/office/drawing/2014/main" id="{EB3AD4BC-E804-5AAF-A3DE-A91D43B2950E}"/>
              </a:ext>
            </a:extLst>
          </p:cNvPr>
          <p:cNvSpPr txBox="1"/>
          <p:nvPr/>
        </p:nvSpPr>
        <p:spPr>
          <a:xfrm>
            <a:off x="3391739" y="3785608"/>
            <a:ext cx="2276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Passo 1</a:t>
            </a:r>
            <a:endParaRPr lang="en-US" sz="2200" b="1">
              <a:solidFill>
                <a:schemeClr val="dk1"/>
              </a:solidFill>
              <a:latin typeface="Poppins"/>
              <a:ea typeface="Poppins"/>
              <a:cs typeface="Poppins"/>
            </a:endParaRPr>
          </a:p>
        </p:txBody>
      </p:sp>
      <p:sp>
        <p:nvSpPr>
          <p:cNvPr id="11" name="Google Shape;1003;p42">
            <a:extLst>
              <a:ext uri="{FF2B5EF4-FFF2-40B4-BE49-F238E27FC236}">
                <a16:creationId xmlns:a16="http://schemas.microsoft.com/office/drawing/2014/main" id="{1DDF3385-FF4A-73C1-7123-DB39ECAD9CFC}"/>
              </a:ext>
            </a:extLst>
          </p:cNvPr>
          <p:cNvSpPr/>
          <p:nvPr/>
        </p:nvSpPr>
        <p:spPr>
          <a:xfrm>
            <a:off x="3391739" y="4042672"/>
            <a:ext cx="2276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Clusterização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por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população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 total</a:t>
            </a:r>
            <a:endParaRPr lang="en" sz="1200">
              <a:solidFill>
                <a:schemeClr val="dk1"/>
              </a:solidFill>
              <a:latin typeface="Rubik"/>
              <a:cs typeface="Rubik"/>
            </a:endParaRPr>
          </a:p>
        </p:txBody>
      </p:sp>
      <p:sp>
        <p:nvSpPr>
          <p:cNvPr id="12" name="Google Shape;1004;p42">
            <a:extLst>
              <a:ext uri="{FF2B5EF4-FFF2-40B4-BE49-F238E27FC236}">
                <a16:creationId xmlns:a16="http://schemas.microsoft.com/office/drawing/2014/main" id="{A0B11606-8342-518C-A5F5-B3C4A0744E15}"/>
              </a:ext>
            </a:extLst>
          </p:cNvPr>
          <p:cNvSpPr txBox="1"/>
          <p:nvPr/>
        </p:nvSpPr>
        <p:spPr>
          <a:xfrm>
            <a:off x="4105278" y="2917020"/>
            <a:ext cx="2276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Passo 2</a:t>
            </a:r>
            <a:endParaRPr lang="en-US" sz="2200" b="1">
              <a:solidFill>
                <a:schemeClr val="dk1"/>
              </a:solidFill>
              <a:latin typeface="Poppins"/>
              <a:ea typeface="Poppins"/>
              <a:cs typeface="Poppins"/>
            </a:endParaRPr>
          </a:p>
        </p:txBody>
      </p:sp>
      <p:sp>
        <p:nvSpPr>
          <p:cNvPr id="13" name="Google Shape;1003;p42">
            <a:extLst>
              <a:ext uri="{FF2B5EF4-FFF2-40B4-BE49-F238E27FC236}">
                <a16:creationId xmlns:a16="http://schemas.microsoft.com/office/drawing/2014/main" id="{FD5BB7D9-483A-FF74-634A-EE4A73F9294A}"/>
              </a:ext>
            </a:extLst>
          </p:cNvPr>
          <p:cNvSpPr/>
          <p:nvPr/>
        </p:nvSpPr>
        <p:spPr>
          <a:xfrm>
            <a:off x="4105278" y="3174083"/>
            <a:ext cx="2603271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Clusterização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por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características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 dos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municípios</a:t>
            </a:r>
            <a:endParaRPr lang="en" sz="1200" err="1">
              <a:solidFill>
                <a:schemeClr val="dk1"/>
              </a:solidFill>
              <a:latin typeface="Rubik"/>
              <a:cs typeface="Rubik"/>
            </a:endParaRPr>
          </a:p>
        </p:txBody>
      </p:sp>
      <p:sp>
        <p:nvSpPr>
          <p:cNvPr id="8" name="Google Shape;1004;p42">
            <a:extLst>
              <a:ext uri="{FF2B5EF4-FFF2-40B4-BE49-F238E27FC236}">
                <a16:creationId xmlns:a16="http://schemas.microsoft.com/office/drawing/2014/main" id="{7F9FC3F3-60EB-CE1E-93F7-7552A2155412}"/>
              </a:ext>
            </a:extLst>
          </p:cNvPr>
          <p:cNvSpPr txBox="1"/>
          <p:nvPr/>
        </p:nvSpPr>
        <p:spPr>
          <a:xfrm>
            <a:off x="4834096" y="1971322"/>
            <a:ext cx="2276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Passo 3</a:t>
            </a:r>
            <a:endParaRPr lang="en-US" sz="2200" b="1">
              <a:solidFill>
                <a:schemeClr val="dk1"/>
              </a:solidFill>
              <a:latin typeface="Poppins"/>
              <a:ea typeface="Poppins"/>
              <a:cs typeface="Poppins"/>
            </a:endParaRPr>
          </a:p>
        </p:txBody>
      </p:sp>
      <p:sp>
        <p:nvSpPr>
          <p:cNvPr id="10" name="Google Shape;1003;p42">
            <a:extLst>
              <a:ext uri="{FF2B5EF4-FFF2-40B4-BE49-F238E27FC236}">
                <a16:creationId xmlns:a16="http://schemas.microsoft.com/office/drawing/2014/main" id="{F5A43600-F79A-0BCA-1BED-AFF70266154C}"/>
              </a:ext>
            </a:extLst>
          </p:cNvPr>
          <p:cNvSpPr/>
          <p:nvPr/>
        </p:nvSpPr>
        <p:spPr>
          <a:xfrm>
            <a:off x="4834096" y="2228386"/>
            <a:ext cx="2603271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err="1">
                <a:solidFill>
                  <a:schemeClr val="dk1"/>
                </a:solidFill>
                <a:latin typeface="Rubik"/>
                <a:cs typeface="Rubik"/>
              </a:rPr>
              <a:t>Definição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</a:rPr>
              <a:t> de </a:t>
            </a:r>
            <a:r>
              <a:rPr lang="en" sz="1200" i="1">
                <a:solidFill>
                  <a:schemeClr val="dk1"/>
                </a:solidFill>
                <a:latin typeface="Rubik"/>
                <a:cs typeface="Rubik"/>
              </a:rPr>
              <a:t>thresholds </a:t>
            </a:r>
            <a:r>
              <a:rPr lang="en" sz="1200" i="1" err="1">
                <a:solidFill>
                  <a:schemeClr val="dk1"/>
                </a:solidFill>
                <a:latin typeface="Rubik"/>
                <a:cs typeface="Rubik"/>
              </a:rPr>
              <a:t>socioeconômicos</a:t>
            </a:r>
            <a:endParaRPr lang="en" sz="1200">
              <a:solidFill>
                <a:schemeClr val="dk1"/>
              </a:solidFill>
              <a:latin typeface="Rubik"/>
              <a:cs typeface="Rubik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7BB09C-F0FB-549B-2893-C4540F7A8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749" y="2089095"/>
            <a:ext cx="526382" cy="548941"/>
          </a:xfrm>
          <a:prstGeom prst="rect">
            <a:avLst/>
          </a:prstGeom>
        </p:spPr>
      </p:pic>
      <p:pic>
        <p:nvPicPr>
          <p:cNvPr id="24" name="Gráfico 23" descr="Mapa com alfinete estrutura de tópicos">
            <a:extLst>
              <a:ext uri="{FF2B5EF4-FFF2-40B4-BE49-F238E27FC236}">
                <a16:creationId xmlns:a16="http://schemas.microsoft.com/office/drawing/2014/main" id="{C94CDBC2-5112-093B-B832-03C3921DCD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8761" y="1226238"/>
            <a:ext cx="455697" cy="455697"/>
          </a:xfrm>
          <a:prstGeom prst="rect">
            <a:avLst/>
          </a:prstGeom>
        </p:spPr>
      </p:pic>
      <p:sp>
        <p:nvSpPr>
          <p:cNvPr id="15" name="Google Shape;1003;p42">
            <a:extLst>
              <a:ext uri="{FF2B5EF4-FFF2-40B4-BE49-F238E27FC236}">
                <a16:creationId xmlns:a16="http://schemas.microsoft.com/office/drawing/2014/main" id="{4E062229-51DF-518A-4D51-2DEB29557D7C}"/>
              </a:ext>
            </a:extLst>
          </p:cNvPr>
          <p:cNvSpPr/>
          <p:nvPr/>
        </p:nvSpPr>
        <p:spPr>
          <a:xfrm>
            <a:off x="5585699" y="1449131"/>
            <a:ext cx="2603271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Estudo</a:t>
            </a:r>
            <a:r>
              <a:rPr lang="en" sz="1200">
                <a:solidFill>
                  <a:schemeClr val="dk1"/>
                </a:solidFill>
                <a:latin typeface="Rubik"/>
                <a:cs typeface="Rubik"/>
                <a:sym typeface="Rubik"/>
              </a:rPr>
              <a:t> de </a:t>
            </a:r>
            <a:r>
              <a:rPr lang="en" sz="120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impacto</a:t>
            </a:r>
            <a:endParaRPr lang="en" sz="1200" err="1">
              <a:solidFill>
                <a:schemeClr val="dk1"/>
              </a:solidFill>
              <a:latin typeface="Rubik"/>
              <a:cs typeface="Rubik"/>
            </a:endParaRPr>
          </a:p>
        </p:txBody>
      </p:sp>
      <p:sp>
        <p:nvSpPr>
          <p:cNvPr id="14" name="Google Shape;1004;p42">
            <a:extLst>
              <a:ext uri="{FF2B5EF4-FFF2-40B4-BE49-F238E27FC236}">
                <a16:creationId xmlns:a16="http://schemas.microsoft.com/office/drawing/2014/main" id="{D13A7191-7DE2-4DD8-69EE-46A13E2A7900}"/>
              </a:ext>
            </a:extLst>
          </p:cNvPr>
          <p:cNvSpPr txBox="1"/>
          <p:nvPr/>
        </p:nvSpPr>
        <p:spPr>
          <a:xfrm>
            <a:off x="5586415" y="1250913"/>
            <a:ext cx="1651285" cy="29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Passo 4</a:t>
            </a:r>
            <a:endParaRPr lang="en-US" sz="2200" b="1">
              <a:solidFill>
                <a:schemeClr val="dk1"/>
              </a:solidFill>
              <a:latin typeface="Poppins"/>
              <a:ea typeface="Poppins"/>
              <a:cs typeface="Poppins"/>
            </a:endParaRPr>
          </a:p>
        </p:txBody>
      </p:sp>
      <p:pic>
        <p:nvPicPr>
          <p:cNvPr id="2" name="Imagem 16" descr="Forma, Quadrado&#10;&#10;Descrição gerada automaticamente">
            <a:extLst>
              <a:ext uri="{FF2B5EF4-FFF2-40B4-BE49-F238E27FC236}">
                <a16:creationId xmlns:a16="http://schemas.microsoft.com/office/drawing/2014/main" id="{910A6AF7-D437-3B1A-DB7F-9A73F5593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" y="3784644"/>
            <a:ext cx="3338263" cy="71868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7E31A52-15C5-3A77-DC32-33210EE1F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5432" y="3067341"/>
            <a:ext cx="457903" cy="44258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E09BE2D-1D88-5E0B-5A1A-27F0BB34CF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8732" y="3867644"/>
            <a:ext cx="456439" cy="484804"/>
          </a:xfrm>
          <a:prstGeom prst="rect">
            <a:avLst/>
          </a:prstGeom>
        </p:spPr>
      </p:pic>
      <p:pic>
        <p:nvPicPr>
          <p:cNvPr id="7" name="Picture 6" descr="A green square with white text and a heart and a line&#10;&#10;Description automatically generated">
            <a:extLst>
              <a:ext uri="{FF2B5EF4-FFF2-40B4-BE49-F238E27FC236}">
                <a16:creationId xmlns:a16="http://schemas.microsoft.com/office/drawing/2014/main" id="{297DE0F5-6181-E8AD-041E-5BD1662B46C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4732" t="34142" r="40358" b="41252"/>
          <a:stretch/>
        </p:blipFill>
        <p:spPr>
          <a:xfrm>
            <a:off x="7093856" y="3769179"/>
            <a:ext cx="681714" cy="708605"/>
          </a:xfrm>
          <a:prstGeom prst="rect">
            <a:avLst/>
          </a:prstGeom>
        </p:spPr>
      </p:pic>
      <p:pic>
        <p:nvPicPr>
          <p:cNvPr id="17" name="Picture 16" descr="A red square on a black background&#10;&#10;Description automatically generated">
            <a:extLst>
              <a:ext uri="{FF2B5EF4-FFF2-40B4-BE49-F238E27FC236}">
                <a16:creationId xmlns:a16="http://schemas.microsoft.com/office/drawing/2014/main" id="{C3BA0D6C-ABDE-FA63-117E-9ECCA9356BC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75" t="17154" r="80556" b="55113"/>
          <a:stretch/>
        </p:blipFill>
        <p:spPr>
          <a:xfrm>
            <a:off x="6350000" y="3725171"/>
            <a:ext cx="743861" cy="798654"/>
          </a:xfrm>
          <a:prstGeom prst="rect">
            <a:avLst/>
          </a:prstGeom>
        </p:spPr>
      </p:pic>
      <p:pic>
        <p:nvPicPr>
          <p:cNvPr id="25" name="Picture 24" descr="A red sign with white text on it&#10;&#10;Description automatically generated">
            <a:extLst>
              <a:ext uri="{FF2B5EF4-FFF2-40B4-BE49-F238E27FC236}">
                <a16:creationId xmlns:a16="http://schemas.microsoft.com/office/drawing/2014/main" id="{93FFBC29-C87B-3BEE-267E-51350DD167D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099" t="18612" r="34592" b="56467"/>
          <a:stretch/>
        </p:blipFill>
        <p:spPr>
          <a:xfrm>
            <a:off x="7774213" y="3068587"/>
            <a:ext cx="699892" cy="7176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36B5B1-B6B5-B7C5-F45D-DBC4B191976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0249" t="18612" r="2778" b="55939"/>
          <a:stretch/>
        </p:blipFill>
        <p:spPr>
          <a:xfrm>
            <a:off x="7043536" y="3059517"/>
            <a:ext cx="776038" cy="7328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881DE0-670C-48AE-7F0C-D5F4767BE61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9772" t="67943" r="3175" b="7451"/>
          <a:stretch/>
        </p:blipFill>
        <p:spPr>
          <a:xfrm>
            <a:off x="7729313" y="3770529"/>
            <a:ext cx="779692" cy="708602"/>
          </a:xfrm>
          <a:prstGeom prst="rect">
            <a:avLst/>
          </a:prstGeom>
        </p:spPr>
      </p:pic>
      <p:sp>
        <p:nvSpPr>
          <p:cNvPr id="43" name="Google Shape;698;p33">
            <a:extLst>
              <a:ext uri="{FF2B5EF4-FFF2-40B4-BE49-F238E27FC236}">
                <a16:creationId xmlns:a16="http://schemas.microsoft.com/office/drawing/2014/main" id="{F8EC27F9-1AD0-59C5-8376-4BFB6556D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/>
              <a:t>O processo de </a:t>
            </a:r>
            <a:r>
              <a:rPr lang="pt-BR" b="1">
                <a:solidFill>
                  <a:schemeClr val="tx1"/>
                </a:solidFill>
              </a:rPr>
              <a:t>tomada de decisão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0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703;p33">
            <a:extLst>
              <a:ext uri="{FF2B5EF4-FFF2-40B4-BE49-F238E27FC236}">
                <a16:creationId xmlns:a16="http://schemas.microsoft.com/office/drawing/2014/main" id="{968EA319-B564-ECFD-CEDD-DA22A469FB7C}"/>
              </a:ext>
            </a:extLst>
          </p:cNvPr>
          <p:cNvSpPr txBox="1">
            <a:spLocks/>
          </p:cNvSpPr>
          <p:nvPr/>
        </p:nvSpPr>
        <p:spPr>
          <a:xfrm>
            <a:off x="5144166" y="1328672"/>
            <a:ext cx="2529300" cy="34223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err="1">
                <a:solidFill>
                  <a:schemeClr val="tx1"/>
                </a:solidFill>
                <a:latin typeface="Poppins"/>
              </a:rPr>
              <a:t>Premissa</a:t>
            </a:r>
            <a:r>
              <a:rPr lang="en-GB" sz="2200">
                <a:solidFill>
                  <a:schemeClr val="tx1"/>
                </a:solidFill>
                <a:latin typeface="Poppins"/>
              </a:rPr>
              <a:t> 1:</a:t>
            </a:r>
          </a:p>
        </p:txBody>
      </p:sp>
      <p:sp>
        <p:nvSpPr>
          <p:cNvPr id="24" name="Google Shape;704;p33">
            <a:extLst>
              <a:ext uri="{FF2B5EF4-FFF2-40B4-BE49-F238E27FC236}">
                <a16:creationId xmlns:a16="http://schemas.microsoft.com/office/drawing/2014/main" id="{DA3940DA-4488-BDFC-F825-29068A179BF3}"/>
              </a:ext>
            </a:extLst>
          </p:cNvPr>
          <p:cNvSpPr txBox="1">
            <a:spLocks/>
          </p:cNvSpPr>
          <p:nvPr/>
        </p:nvSpPr>
        <p:spPr>
          <a:xfrm>
            <a:off x="5510842" y="1739852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 err="1">
                <a:solidFill>
                  <a:schemeClr val="tx1"/>
                </a:solidFill>
                <a:latin typeface="Rubik"/>
              </a:rPr>
              <a:t>Clusterização</a:t>
            </a:r>
            <a:r>
              <a:rPr lang="en" sz="1200">
                <a:solidFill>
                  <a:schemeClr val="tx1"/>
                </a:solidFill>
                <a:latin typeface="Rubik"/>
              </a:rPr>
              <a:t> com base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na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população</a:t>
            </a:r>
          </a:p>
        </p:txBody>
      </p:sp>
      <p:sp>
        <p:nvSpPr>
          <p:cNvPr id="27" name="Google Shape;704;p33">
            <a:extLst>
              <a:ext uri="{FF2B5EF4-FFF2-40B4-BE49-F238E27FC236}">
                <a16:creationId xmlns:a16="http://schemas.microsoft.com/office/drawing/2014/main" id="{80E853CD-A95E-B69C-5BC6-1EC4CFE071E1}"/>
              </a:ext>
            </a:extLst>
          </p:cNvPr>
          <p:cNvSpPr txBox="1">
            <a:spLocks/>
          </p:cNvSpPr>
          <p:nvPr/>
        </p:nvSpPr>
        <p:spPr>
          <a:xfrm>
            <a:off x="5500815" y="2401590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har char="•"/>
            </a:pPr>
            <a:r>
              <a:rPr lang="en" sz="1200">
                <a:solidFill>
                  <a:schemeClr val="tx1"/>
                </a:solidFill>
                <a:latin typeface="Rubik"/>
              </a:rPr>
              <a:t>Remover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municípios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muito</a:t>
            </a:r>
            <a:r>
              <a:rPr lang="en" sz="1200">
                <a:solidFill>
                  <a:schemeClr val="tx1"/>
                </a:solidFill>
                <a:latin typeface="Rubik"/>
              </a:rPr>
              <a:t> </a:t>
            </a:r>
            <a:r>
              <a:rPr lang="en" sz="1200" err="1">
                <a:solidFill>
                  <a:schemeClr val="tx1"/>
                </a:solidFill>
                <a:latin typeface="Rubik"/>
              </a:rPr>
              <a:t>populosos</a:t>
            </a:r>
            <a:endParaRPr lang="en" sz="1200">
              <a:solidFill>
                <a:schemeClr val="tx1"/>
              </a:solidFill>
              <a:latin typeface="Rubik"/>
            </a:endParaRPr>
          </a:p>
        </p:txBody>
      </p:sp>
      <p:sp>
        <p:nvSpPr>
          <p:cNvPr id="41" name="Google Shape;699;p33">
            <a:extLst>
              <a:ext uri="{FF2B5EF4-FFF2-40B4-BE49-F238E27FC236}">
                <a16:creationId xmlns:a16="http://schemas.microsoft.com/office/drawing/2014/main" id="{D4A98E1F-5476-5E05-201F-9CD68FD2FFAB}"/>
              </a:ext>
            </a:extLst>
          </p:cNvPr>
          <p:cNvSpPr txBox="1">
            <a:spLocks/>
          </p:cNvSpPr>
          <p:nvPr/>
        </p:nvSpPr>
        <p:spPr>
          <a:xfrm>
            <a:off x="5145597" y="806769"/>
            <a:ext cx="2052451" cy="357434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200" b="1" err="1">
                <a:solidFill>
                  <a:schemeClr val="tx1"/>
                </a:solidFill>
                <a:latin typeface="Poppins"/>
              </a:rPr>
              <a:t>Similaridade</a:t>
            </a:r>
            <a:endParaRPr lang="en-GB" sz="2200" b="1">
              <a:solidFill>
                <a:schemeClr val="tx1"/>
              </a:solidFill>
              <a:latin typeface="Poppins"/>
            </a:endParaRPr>
          </a:p>
        </p:txBody>
      </p:sp>
      <p:sp>
        <p:nvSpPr>
          <p:cNvPr id="47" name="Google Shape;743;p33">
            <a:extLst>
              <a:ext uri="{FF2B5EF4-FFF2-40B4-BE49-F238E27FC236}">
                <a16:creationId xmlns:a16="http://schemas.microsoft.com/office/drawing/2014/main" id="{6DE69AA6-6D09-6385-C155-1F6F2C37C0E0}"/>
              </a:ext>
            </a:extLst>
          </p:cNvPr>
          <p:cNvSpPr/>
          <p:nvPr/>
        </p:nvSpPr>
        <p:spPr>
          <a:xfrm flipH="1">
            <a:off x="4552208" y="83122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1589;p48">
            <a:extLst>
              <a:ext uri="{FF2B5EF4-FFF2-40B4-BE49-F238E27FC236}">
                <a16:creationId xmlns:a16="http://schemas.microsoft.com/office/drawing/2014/main" id="{E146E339-0638-60DF-ABCB-39D732C2CB42}"/>
              </a:ext>
            </a:extLst>
          </p:cNvPr>
          <p:cNvGrpSpPr/>
          <p:nvPr/>
        </p:nvGrpSpPr>
        <p:grpSpPr>
          <a:xfrm>
            <a:off x="7923747" y="724120"/>
            <a:ext cx="810969" cy="805328"/>
            <a:chOff x="2173700" y="3204150"/>
            <a:chExt cx="874550" cy="868475"/>
          </a:xfrm>
        </p:grpSpPr>
        <p:sp>
          <p:nvSpPr>
            <p:cNvPr id="49" name="Google Shape;1590;p48">
              <a:extLst>
                <a:ext uri="{FF2B5EF4-FFF2-40B4-BE49-F238E27FC236}">
                  <a16:creationId xmlns:a16="http://schemas.microsoft.com/office/drawing/2014/main" id="{D9B9D5F3-C09E-7B4E-D713-7A9D1FED9605}"/>
                </a:ext>
              </a:extLst>
            </p:cNvPr>
            <p:cNvSpPr/>
            <p:nvPr/>
          </p:nvSpPr>
          <p:spPr>
            <a:xfrm>
              <a:off x="2588850" y="320415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27" y="0"/>
                  </a:moveTo>
                  <a:cubicBezTo>
                    <a:pt x="343" y="0"/>
                    <a:pt x="0" y="828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4"/>
                    <a:pt x="1769" y="771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91;p48">
              <a:extLst>
                <a:ext uri="{FF2B5EF4-FFF2-40B4-BE49-F238E27FC236}">
                  <a16:creationId xmlns:a16="http://schemas.microsoft.com/office/drawing/2014/main" id="{148B450E-E12A-0981-142B-61AA8A1240AF}"/>
                </a:ext>
              </a:extLst>
            </p:cNvPr>
            <p:cNvSpPr/>
            <p:nvPr/>
          </p:nvSpPr>
          <p:spPr>
            <a:xfrm>
              <a:off x="2588850" y="3308275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92;p48">
              <a:extLst>
                <a:ext uri="{FF2B5EF4-FFF2-40B4-BE49-F238E27FC236}">
                  <a16:creationId xmlns:a16="http://schemas.microsoft.com/office/drawing/2014/main" id="{B5075E22-584E-3A76-A2E9-1C36897D716B}"/>
                </a:ext>
              </a:extLst>
            </p:cNvPr>
            <p:cNvSpPr/>
            <p:nvPr/>
          </p:nvSpPr>
          <p:spPr>
            <a:xfrm>
              <a:off x="2588850" y="3411725"/>
              <a:ext cx="44250" cy="38500"/>
            </a:xfrm>
            <a:custGeom>
              <a:avLst/>
              <a:gdLst/>
              <a:ahLst/>
              <a:cxnLst/>
              <a:rect l="l" t="t" r="r" b="b"/>
              <a:pathLst>
                <a:path w="1770" h="1540" extrusionOk="0">
                  <a:moveTo>
                    <a:pt x="1027" y="0"/>
                  </a:moveTo>
                  <a:cubicBezTo>
                    <a:pt x="343" y="0"/>
                    <a:pt x="0" y="827"/>
                    <a:pt x="485" y="1313"/>
                  </a:cubicBezTo>
                  <a:cubicBezTo>
                    <a:pt x="642" y="1470"/>
                    <a:pt x="832" y="1540"/>
                    <a:pt x="1018" y="1540"/>
                  </a:cubicBezTo>
                  <a:cubicBezTo>
                    <a:pt x="1404" y="1540"/>
                    <a:pt x="1769" y="1233"/>
                    <a:pt x="1769" y="770"/>
                  </a:cubicBezTo>
                  <a:cubicBezTo>
                    <a:pt x="1769" y="342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93;p48">
              <a:extLst>
                <a:ext uri="{FF2B5EF4-FFF2-40B4-BE49-F238E27FC236}">
                  <a16:creationId xmlns:a16="http://schemas.microsoft.com/office/drawing/2014/main" id="{614DEF5A-54F6-CA4B-7F50-A774E8B7EA7D}"/>
                </a:ext>
              </a:extLst>
            </p:cNvPr>
            <p:cNvSpPr/>
            <p:nvPr/>
          </p:nvSpPr>
          <p:spPr>
            <a:xfrm>
              <a:off x="2588850" y="3515850"/>
              <a:ext cx="44250" cy="37825"/>
            </a:xfrm>
            <a:custGeom>
              <a:avLst/>
              <a:gdLst/>
              <a:ahLst/>
              <a:cxnLst/>
              <a:rect l="l" t="t" r="r" b="b"/>
              <a:pathLst>
                <a:path w="1770" h="1513" extrusionOk="0">
                  <a:moveTo>
                    <a:pt x="1027" y="1"/>
                  </a:moveTo>
                  <a:cubicBezTo>
                    <a:pt x="343" y="1"/>
                    <a:pt x="0" y="828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6"/>
                    <a:pt x="1769" y="743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94;p48">
              <a:extLst>
                <a:ext uri="{FF2B5EF4-FFF2-40B4-BE49-F238E27FC236}">
                  <a16:creationId xmlns:a16="http://schemas.microsoft.com/office/drawing/2014/main" id="{A4332947-2E04-3088-E599-CE54EBFFA299}"/>
                </a:ext>
              </a:extLst>
            </p:cNvPr>
            <p:cNvSpPr/>
            <p:nvPr/>
          </p:nvSpPr>
          <p:spPr>
            <a:xfrm>
              <a:off x="2588850" y="3619275"/>
              <a:ext cx="44250" cy="38225"/>
            </a:xfrm>
            <a:custGeom>
              <a:avLst/>
              <a:gdLst/>
              <a:ahLst/>
              <a:cxnLst/>
              <a:rect l="l" t="t" r="r" b="b"/>
              <a:pathLst>
                <a:path w="1770" h="1529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5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95;p48">
              <a:extLst>
                <a:ext uri="{FF2B5EF4-FFF2-40B4-BE49-F238E27FC236}">
                  <a16:creationId xmlns:a16="http://schemas.microsoft.com/office/drawing/2014/main" id="{089DF99F-4BC7-B163-0020-508ADBC1C0E9}"/>
                </a:ext>
              </a:extLst>
            </p:cNvPr>
            <p:cNvSpPr/>
            <p:nvPr/>
          </p:nvSpPr>
          <p:spPr>
            <a:xfrm>
              <a:off x="2588850" y="3723425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1"/>
                  </a:moveTo>
                  <a:cubicBezTo>
                    <a:pt x="343" y="1"/>
                    <a:pt x="0" y="799"/>
                    <a:pt x="485" y="1285"/>
                  </a:cubicBezTo>
                  <a:cubicBezTo>
                    <a:pt x="642" y="1442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96;p48">
              <a:extLst>
                <a:ext uri="{FF2B5EF4-FFF2-40B4-BE49-F238E27FC236}">
                  <a16:creationId xmlns:a16="http://schemas.microsoft.com/office/drawing/2014/main" id="{DE029E8D-3EE3-450D-1D7D-91A0BAA0739C}"/>
                </a:ext>
              </a:extLst>
            </p:cNvPr>
            <p:cNvSpPr/>
            <p:nvPr/>
          </p:nvSpPr>
          <p:spPr>
            <a:xfrm>
              <a:off x="2588850" y="3826850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97;p48">
              <a:extLst>
                <a:ext uri="{FF2B5EF4-FFF2-40B4-BE49-F238E27FC236}">
                  <a16:creationId xmlns:a16="http://schemas.microsoft.com/office/drawing/2014/main" id="{A69D91BE-B9E1-D753-9EA4-94802EA72886}"/>
                </a:ext>
              </a:extLst>
            </p:cNvPr>
            <p:cNvSpPr/>
            <p:nvPr/>
          </p:nvSpPr>
          <p:spPr>
            <a:xfrm>
              <a:off x="2588850" y="3931000"/>
              <a:ext cx="44250" cy="37800"/>
            </a:xfrm>
            <a:custGeom>
              <a:avLst/>
              <a:gdLst/>
              <a:ahLst/>
              <a:cxnLst/>
              <a:rect l="l" t="t" r="r" b="b"/>
              <a:pathLst>
                <a:path w="1770" h="1512" extrusionOk="0">
                  <a:moveTo>
                    <a:pt x="1027" y="0"/>
                  </a:moveTo>
                  <a:cubicBezTo>
                    <a:pt x="343" y="0"/>
                    <a:pt x="0" y="799"/>
                    <a:pt x="485" y="1284"/>
                  </a:cubicBezTo>
                  <a:cubicBezTo>
                    <a:pt x="642" y="1441"/>
                    <a:pt x="832" y="1512"/>
                    <a:pt x="1018" y="1512"/>
                  </a:cubicBezTo>
                  <a:cubicBezTo>
                    <a:pt x="1404" y="1512"/>
                    <a:pt x="1769" y="1205"/>
                    <a:pt x="1769" y="742"/>
                  </a:cubicBezTo>
                  <a:cubicBezTo>
                    <a:pt x="1769" y="343"/>
                    <a:pt x="1427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98;p48">
              <a:extLst>
                <a:ext uri="{FF2B5EF4-FFF2-40B4-BE49-F238E27FC236}">
                  <a16:creationId xmlns:a16="http://schemas.microsoft.com/office/drawing/2014/main" id="{F37B248B-3C6E-A0ED-A289-8E45E6FF519A}"/>
                </a:ext>
              </a:extLst>
            </p:cNvPr>
            <p:cNvSpPr/>
            <p:nvPr/>
          </p:nvSpPr>
          <p:spPr>
            <a:xfrm>
              <a:off x="2588850" y="4034425"/>
              <a:ext cx="44250" cy="38200"/>
            </a:xfrm>
            <a:custGeom>
              <a:avLst/>
              <a:gdLst/>
              <a:ahLst/>
              <a:cxnLst/>
              <a:rect l="l" t="t" r="r" b="b"/>
              <a:pathLst>
                <a:path w="1770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42" y="1461"/>
                    <a:pt x="832" y="1528"/>
                    <a:pt x="1017" y="1528"/>
                  </a:cubicBezTo>
                  <a:cubicBezTo>
                    <a:pt x="1404" y="1528"/>
                    <a:pt x="1769" y="1234"/>
                    <a:pt x="1769" y="771"/>
                  </a:cubicBezTo>
                  <a:cubicBezTo>
                    <a:pt x="1769" y="343"/>
                    <a:pt x="142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99;p48">
              <a:extLst>
                <a:ext uri="{FF2B5EF4-FFF2-40B4-BE49-F238E27FC236}">
                  <a16:creationId xmlns:a16="http://schemas.microsoft.com/office/drawing/2014/main" id="{E2617EE5-1A2A-9662-E254-FEEED9F495FD}"/>
                </a:ext>
              </a:extLst>
            </p:cNvPr>
            <p:cNvSpPr/>
            <p:nvPr/>
          </p:nvSpPr>
          <p:spPr>
            <a:xfrm>
              <a:off x="30040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05" y="1"/>
                  </a:moveTo>
                  <a:cubicBezTo>
                    <a:pt x="820" y="1"/>
                    <a:pt x="633" y="71"/>
                    <a:pt x="485" y="228"/>
                  </a:cubicBezTo>
                  <a:cubicBezTo>
                    <a:pt x="0" y="713"/>
                    <a:pt x="342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00;p48">
              <a:extLst>
                <a:ext uri="{FF2B5EF4-FFF2-40B4-BE49-F238E27FC236}">
                  <a16:creationId xmlns:a16="http://schemas.microsoft.com/office/drawing/2014/main" id="{9B1C503C-F3B8-F029-DBDA-636B84CE1526}"/>
                </a:ext>
              </a:extLst>
            </p:cNvPr>
            <p:cNvSpPr/>
            <p:nvPr/>
          </p:nvSpPr>
          <p:spPr>
            <a:xfrm>
              <a:off x="2899850" y="3619300"/>
              <a:ext cx="44950" cy="38525"/>
            </a:xfrm>
            <a:custGeom>
              <a:avLst/>
              <a:gdLst/>
              <a:ahLst/>
              <a:cxnLst/>
              <a:rect l="l" t="t" r="r" b="b"/>
              <a:pathLst>
                <a:path w="1798" h="1541" extrusionOk="0">
                  <a:moveTo>
                    <a:pt x="1025" y="1"/>
                  </a:moveTo>
                  <a:cubicBezTo>
                    <a:pt x="835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55" y="1512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01;p48">
              <a:extLst>
                <a:ext uri="{FF2B5EF4-FFF2-40B4-BE49-F238E27FC236}">
                  <a16:creationId xmlns:a16="http://schemas.microsoft.com/office/drawing/2014/main" id="{487B1BBD-FA8D-CEEB-28D9-424C2637A2A2}"/>
                </a:ext>
              </a:extLst>
            </p:cNvPr>
            <p:cNvSpPr/>
            <p:nvPr/>
          </p:nvSpPr>
          <p:spPr>
            <a:xfrm>
              <a:off x="2796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7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02;p48">
              <a:extLst>
                <a:ext uri="{FF2B5EF4-FFF2-40B4-BE49-F238E27FC236}">
                  <a16:creationId xmlns:a16="http://schemas.microsoft.com/office/drawing/2014/main" id="{932C60AA-F5DE-763C-7FBE-A7AE2886A0B4}"/>
                </a:ext>
              </a:extLst>
            </p:cNvPr>
            <p:cNvSpPr/>
            <p:nvPr/>
          </p:nvSpPr>
          <p:spPr>
            <a:xfrm>
              <a:off x="26929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7" y="1"/>
                  </a:moveTo>
                  <a:cubicBezTo>
                    <a:pt x="808" y="1"/>
                    <a:pt x="615" y="71"/>
                    <a:pt x="457" y="228"/>
                  </a:cubicBezTo>
                  <a:cubicBezTo>
                    <a:pt x="1" y="713"/>
                    <a:pt x="315" y="1541"/>
                    <a:pt x="1000" y="1541"/>
                  </a:cubicBezTo>
                  <a:cubicBezTo>
                    <a:pt x="1428" y="1541"/>
                    <a:pt x="1770" y="1198"/>
                    <a:pt x="1770" y="770"/>
                  </a:cubicBezTo>
                  <a:cubicBezTo>
                    <a:pt x="1770" y="307"/>
                    <a:pt x="1392" y="1"/>
                    <a:pt x="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03;p48">
              <a:extLst>
                <a:ext uri="{FF2B5EF4-FFF2-40B4-BE49-F238E27FC236}">
                  <a16:creationId xmlns:a16="http://schemas.microsoft.com/office/drawing/2014/main" id="{EA380C93-ECCE-1720-23D9-68DA48F817FB}"/>
                </a:ext>
              </a:extLst>
            </p:cNvPr>
            <p:cNvSpPr/>
            <p:nvPr/>
          </p:nvSpPr>
          <p:spPr>
            <a:xfrm>
              <a:off x="258885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2" y="1"/>
                    <a:pt x="642" y="71"/>
                    <a:pt x="485" y="228"/>
                  </a:cubicBezTo>
                  <a:cubicBezTo>
                    <a:pt x="0" y="713"/>
                    <a:pt x="343" y="1541"/>
                    <a:pt x="1027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04;p48">
              <a:extLst>
                <a:ext uri="{FF2B5EF4-FFF2-40B4-BE49-F238E27FC236}">
                  <a16:creationId xmlns:a16="http://schemas.microsoft.com/office/drawing/2014/main" id="{7F5318FE-D5F4-6A53-AA05-DCE694498412}"/>
                </a:ext>
              </a:extLst>
            </p:cNvPr>
            <p:cNvSpPr/>
            <p:nvPr/>
          </p:nvSpPr>
          <p:spPr>
            <a:xfrm>
              <a:off x="248542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996" y="1"/>
                  </a:moveTo>
                  <a:cubicBezTo>
                    <a:pt x="807" y="1"/>
                    <a:pt x="614" y="71"/>
                    <a:pt x="457" y="228"/>
                  </a:cubicBezTo>
                  <a:cubicBezTo>
                    <a:pt x="0" y="713"/>
                    <a:pt x="314" y="1541"/>
                    <a:pt x="999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391" y="1"/>
                    <a:pt x="9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605;p48">
              <a:extLst>
                <a:ext uri="{FF2B5EF4-FFF2-40B4-BE49-F238E27FC236}">
                  <a16:creationId xmlns:a16="http://schemas.microsoft.com/office/drawing/2014/main" id="{3CEDA6DD-433B-904D-8AAC-9A75F670F541}"/>
                </a:ext>
              </a:extLst>
            </p:cNvPr>
            <p:cNvSpPr/>
            <p:nvPr/>
          </p:nvSpPr>
          <p:spPr>
            <a:xfrm>
              <a:off x="2381275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5" y="228"/>
                  </a:cubicBezTo>
                  <a:cubicBezTo>
                    <a:pt x="0" y="713"/>
                    <a:pt x="343" y="1541"/>
                    <a:pt x="1028" y="1541"/>
                  </a:cubicBezTo>
                  <a:cubicBezTo>
                    <a:pt x="1427" y="1541"/>
                    <a:pt x="1769" y="1198"/>
                    <a:pt x="1769" y="770"/>
                  </a:cubicBezTo>
                  <a:cubicBezTo>
                    <a:pt x="1769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606;p48">
              <a:extLst>
                <a:ext uri="{FF2B5EF4-FFF2-40B4-BE49-F238E27FC236}">
                  <a16:creationId xmlns:a16="http://schemas.microsoft.com/office/drawing/2014/main" id="{2E493C7A-7B36-EB7E-27D8-ECFD6871674B}"/>
                </a:ext>
              </a:extLst>
            </p:cNvPr>
            <p:cNvSpPr/>
            <p:nvPr/>
          </p:nvSpPr>
          <p:spPr>
            <a:xfrm>
              <a:off x="2277125" y="3619300"/>
              <a:ext cx="44975" cy="38525"/>
            </a:xfrm>
            <a:custGeom>
              <a:avLst/>
              <a:gdLst/>
              <a:ahLst/>
              <a:cxnLst/>
              <a:rect l="l" t="t" r="r" b="b"/>
              <a:pathLst>
                <a:path w="1799" h="1541" extrusionOk="0">
                  <a:moveTo>
                    <a:pt x="1025" y="1"/>
                  </a:moveTo>
                  <a:cubicBezTo>
                    <a:pt x="836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56" y="1541"/>
                    <a:pt x="1798" y="1198"/>
                    <a:pt x="1798" y="770"/>
                  </a:cubicBezTo>
                  <a:cubicBezTo>
                    <a:pt x="1798" y="307"/>
                    <a:pt x="1420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607;p48">
              <a:extLst>
                <a:ext uri="{FF2B5EF4-FFF2-40B4-BE49-F238E27FC236}">
                  <a16:creationId xmlns:a16="http://schemas.microsoft.com/office/drawing/2014/main" id="{8F610A18-9739-48E8-2FEA-7FF1B9D8436D}"/>
                </a:ext>
              </a:extLst>
            </p:cNvPr>
            <p:cNvSpPr/>
            <p:nvPr/>
          </p:nvSpPr>
          <p:spPr>
            <a:xfrm>
              <a:off x="2173700" y="3619300"/>
              <a:ext cx="44250" cy="38525"/>
            </a:xfrm>
            <a:custGeom>
              <a:avLst/>
              <a:gdLst/>
              <a:ahLst/>
              <a:cxnLst/>
              <a:rect l="l" t="t" r="r" b="b"/>
              <a:pathLst>
                <a:path w="1770" h="1541" extrusionOk="0">
                  <a:moveTo>
                    <a:pt x="1018" y="1"/>
                  </a:moveTo>
                  <a:cubicBezTo>
                    <a:pt x="833" y="1"/>
                    <a:pt x="643" y="71"/>
                    <a:pt x="486" y="228"/>
                  </a:cubicBezTo>
                  <a:cubicBezTo>
                    <a:pt x="1" y="713"/>
                    <a:pt x="343" y="1541"/>
                    <a:pt x="1028" y="1541"/>
                  </a:cubicBezTo>
                  <a:cubicBezTo>
                    <a:pt x="1427" y="1541"/>
                    <a:pt x="1770" y="1198"/>
                    <a:pt x="1770" y="770"/>
                  </a:cubicBezTo>
                  <a:cubicBezTo>
                    <a:pt x="1770" y="307"/>
                    <a:pt x="1404" y="1"/>
                    <a:pt x="10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608;p48">
              <a:extLst>
                <a:ext uri="{FF2B5EF4-FFF2-40B4-BE49-F238E27FC236}">
                  <a16:creationId xmlns:a16="http://schemas.microsoft.com/office/drawing/2014/main" id="{E32A00EA-469A-CC15-E086-CA555E2CE27B}"/>
                </a:ext>
              </a:extLst>
            </p:cNvPr>
            <p:cNvSpPr/>
            <p:nvPr/>
          </p:nvSpPr>
          <p:spPr>
            <a:xfrm>
              <a:off x="2888425" y="332615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7" y="1512"/>
                    <a:pt x="770" y="1512"/>
                  </a:cubicBezTo>
                  <a:cubicBezTo>
                    <a:pt x="961" y="1512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609;p48">
              <a:extLst>
                <a:ext uri="{FF2B5EF4-FFF2-40B4-BE49-F238E27FC236}">
                  <a16:creationId xmlns:a16="http://schemas.microsoft.com/office/drawing/2014/main" id="{A6A21FB5-44FB-9169-0EB6-363C14913537}"/>
                </a:ext>
              </a:extLst>
            </p:cNvPr>
            <p:cNvSpPr/>
            <p:nvPr/>
          </p:nvSpPr>
          <p:spPr>
            <a:xfrm>
              <a:off x="2814950" y="3399575"/>
              <a:ext cx="39975" cy="37825"/>
            </a:xfrm>
            <a:custGeom>
              <a:avLst/>
              <a:gdLst/>
              <a:ahLst/>
              <a:cxnLst/>
              <a:rect l="l" t="t" r="r" b="b"/>
              <a:pathLst>
                <a:path w="1599" h="1513" extrusionOk="0">
                  <a:moveTo>
                    <a:pt x="770" y="1"/>
                  </a:moveTo>
                  <a:cubicBezTo>
                    <a:pt x="377" y="1"/>
                    <a:pt x="1" y="301"/>
                    <a:pt x="1" y="743"/>
                  </a:cubicBezTo>
                  <a:cubicBezTo>
                    <a:pt x="1" y="1206"/>
                    <a:pt x="379" y="1512"/>
                    <a:pt x="774" y="1512"/>
                  </a:cubicBezTo>
                  <a:cubicBezTo>
                    <a:pt x="963" y="1512"/>
                    <a:pt x="1156" y="1442"/>
                    <a:pt x="1313" y="1285"/>
                  </a:cubicBezTo>
                  <a:cubicBezTo>
                    <a:pt x="1599" y="1000"/>
                    <a:pt x="1599" y="515"/>
                    <a:pt x="1313" y="229"/>
                  </a:cubicBezTo>
                  <a:cubicBezTo>
                    <a:pt x="1155" y="71"/>
                    <a:pt x="961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610;p48">
              <a:extLst>
                <a:ext uri="{FF2B5EF4-FFF2-40B4-BE49-F238E27FC236}">
                  <a16:creationId xmlns:a16="http://schemas.microsoft.com/office/drawing/2014/main" id="{A0F6D4F3-F9CB-2B3C-B9DF-C086F38ECB4C}"/>
                </a:ext>
              </a:extLst>
            </p:cNvPr>
            <p:cNvSpPr/>
            <p:nvPr/>
          </p:nvSpPr>
          <p:spPr>
            <a:xfrm>
              <a:off x="2742200" y="3472900"/>
              <a:ext cx="39250" cy="37975"/>
            </a:xfrm>
            <a:custGeom>
              <a:avLst/>
              <a:gdLst/>
              <a:ahLst/>
              <a:cxnLst/>
              <a:rect l="l" t="t" r="r" b="b"/>
              <a:pathLst>
                <a:path w="1570" h="1519" extrusionOk="0">
                  <a:moveTo>
                    <a:pt x="736" y="0"/>
                  </a:moveTo>
                  <a:cubicBezTo>
                    <a:pt x="356" y="0"/>
                    <a:pt x="1" y="292"/>
                    <a:pt x="1" y="749"/>
                  </a:cubicBezTo>
                  <a:cubicBezTo>
                    <a:pt x="1" y="1212"/>
                    <a:pt x="366" y="1518"/>
                    <a:pt x="752" y="1518"/>
                  </a:cubicBezTo>
                  <a:cubicBezTo>
                    <a:pt x="938" y="1518"/>
                    <a:pt x="1128" y="1448"/>
                    <a:pt x="1285" y="1291"/>
                  </a:cubicBezTo>
                  <a:cubicBezTo>
                    <a:pt x="1570" y="1005"/>
                    <a:pt x="1570" y="520"/>
                    <a:pt x="1285" y="235"/>
                  </a:cubicBezTo>
                  <a:cubicBezTo>
                    <a:pt x="1123" y="73"/>
                    <a:pt x="926" y="0"/>
                    <a:pt x="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611;p48">
              <a:extLst>
                <a:ext uri="{FF2B5EF4-FFF2-40B4-BE49-F238E27FC236}">
                  <a16:creationId xmlns:a16="http://schemas.microsoft.com/office/drawing/2014/main" id="{550A1114-40DB-B2C1-94FA-AE2CD03E0474}"/>
                </a:ext>
              </a:extLst>
            </p:cNvPr>
            <p:cNvSpPr/>
            <p:nvPr/>
          </p:nvSpPr>
          <p:spPr>
            <a:xfrm>
              <a:off x="2668725" y="354582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65" y="1"/>
                  </a:moveTo>
                  <a:cubicBezTo>
                    <a:pt x="379" y="1"/>
                    <a:pt x="1" y="307"/>
                    <a:pt x="1" y="770"/>
                  </a:cubicBezTo>
                  <a:cubicBezTo>
                    <a:pt x="1" y="1233"/>
                    <a:pt x="379" y="1540"/>
                    <a:pt x="765" y="1540"/>
                  </a:cubicBezTo>
                  <a:cubicBezTo>
                    <a:pt x="950" y="1540"/>
                    <a:pt x="1137" y="1470"/>
                    <a:pt x="1285" y="1313"/>
                  </a:cubicBezTo>
                  <a:cubicBezTo>
                    <a:pt x="1599" y="999"/>
                    <a:pt x="1599" y="542"/>
                    <a:pt x="1285" y="228"/>
                  </a:cubicBezTo>
                  <a:cubicBezTo>
                    <a:pt x="1137" y="71"/>
                    <a:pt x="950" y="1"/>
                    <a:pt x="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612;p48">
              <a:extLst>
                <a:ext uri="{FF2B5EF4-FFF2-40B4-BE49-F238E27FC236}">
                  <a16:creationId xmlns:a16="http://schemas.microsoft.com/office/drawing/2014/main" id="{9E93EDDC-6646-1921-56B6-35564AD103C8}"/>
                </a:ext>
              </a:extLst>
            </p:cNvPr>
            <p:cNvSpPr/>
            <p:nvPr/>
          </p:nvSpPr>
          <p:spPr>
            <a:xfrm>
              <a:off x="2595275" y="3619300"/>
              <a:ext cx="39950" cy="38500"/>
            </a:xfrm>
            <a:custGeom>
              <a:avLst/>
              <a:gdLst/>
              <a:ahLst/>
              <a:cxnLst/>
              <a:rect l="l" t="t" r="r" b="b"/>
              <a:pathLst>
                <a:path w="1598" h="1540" extrusionOk="0">
                  <a:moveTo>
                    <a:pt x="764" y="1"/>
                  </a:moveTo>
                  <a:cubicBezTo>
                    <a:pt x="378" y="1"/>
                    <a:pt x="0" y="307"/>
                    <a:pt x="0" y="770"/>
                  </a:cubicBezTo>
                  <a:cubicBezTo>
                    <a:pt x="0" y="1233"/>
                    <a:pt x="378" y="1540"/>
                    <a:pt x="764" y="1540"/>
                  </a:cubicBezTo>
                  <a:cubicBezTo>
                    <a:pt x="949" y="1540"/>
                    <a:pt x="1136" y="1469"/>
                    <a:pt x="1284" y="1312"/>
                  </a:cubicBezTo>
                  <a:cubicBezTo>
                    <a:pt x="1598" y="999"/>
                    <a:pt x="1598" y="542"/>
                    <a:pt x="1284" y="228"/>
                  </a:cubicBezTo>
                  <a:cubicBezTo>
                    <a:pt x="1136" y="71"/>
                    <a:pt x="949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613;p48">
              <a:extLst>
                <a:ext uri="{FF2B5EF4-FFF2-40B4-BE49-F238E27FC236}">
                  <a16:creationId xmlns:a16="http://schemas.microsoft.com/office/drawing/2014/main" id="{089F56F5-9576-A509-2FC1-8CC5BB67F2BA}"/>
                </a:ext>
              </a:extLst>
            </p:cNvPr>
            <p:cNvSpPr/>
            <p:nvPr/>
          </p:nvSpPr>
          <p:spPr>
            <a:xfrm>
              <a:off x="2521800" y="3692775"/>
              <a:ext cx="39975" cy="38500"/>
            </a:xfrm>
            <a:custGeom>
              <a:avLst/>
              <a:gdLst/>
              <a:ahLst/>
              <a:cxnLst/>
              <a:rect l="l" t="t" r="r" b="b"/>
              <a:pathLst>
                <a:path w="1599" h="1540" extrusionOk="0">
                  <a:moveTo>
                    <a:pt x="773" y="1"/>
                  </a:moveTo>
                  <a:cubicBezTo>
                    <a:pt x="379" y="1"/>
                    <a:pt x="0" y="307"/>
                    <a:pt x="0" y="770"/>
                  </a:cubicBezTo>
                  <a:cubicBezTo>
                    <a:pt x="0" y="1233"/>
                    <a:pt x="379" y="1540"/>
                    <a:pt x="773" y="1540"/>
                  </a:cubicBezTo>
                  <a:cubicBezTo>
                    <a:pt x="963" y="1540"/>
                    <a:pt x="1156" y="1469"/>
                    <a:pt x="1313" y="1312"/>
                  </a:cubicBezTo>
                  <a:cubicBezTo>
                    <a:pt x="1598" y="998"/>
                    <a:pt x="1598" y="542"/>
                    <a:pt x="1313" y="228"/>
                  </a:cubicBezTo>
                  <a:cubicBezTo>
                    <a:pt x="1156" y="71"/>
                    <a:pt x="963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614;p48">
              <a:extLst>
                <a:ext uri="{FF2B5EF4-FFF2-40B4-BE49-F238E27FC236}">
                  <a16:creationId xmlns:a16="http://schemas.microsoft.com/office/drawing/2014/main" id="{AFF15CCC-1F7A-8F87-2F09-0515DF873E31}"/>
                </a:ext>
              </a:extLst>
            </p:cNvPr>
            <p:cNvSpPr/>
            <p:nvPr/>
          </p:nvSpPr>
          <p:spPr>
            <a:xfrm>
              <a:off x="2448325" y="3766250"/>
              <a:ext cx="39975" cy="38175"/>
            </a:xfrm>
            <a:custGeom>
              <a:avLst/>
              <a:gdLst/>
              <a:ahLst/>
              <a:cxnLst/>
              <a:rect l="l" t="t" r="r" b="b"/>
              <a:pathLst>
                <a:path w="1599" h="1527" extrusionOk="0">
                  <a:moveTo>
                    <a:pt x="774" y="0"/>
                  </a:moveTo>
                  <a:cubicBezTo>
                    <a:pt x="379" y="0"/>
                    <a:pt x="0" y="307"/>
                    <a:pt x="0" y="770"/>
                  </a:cubicBezTo>
                  <a:cubicBezTo>
                    <a:pt x="0" y="1233"/>
                    <a:pt x="379" y="1527"/>
                    <a:pt x="774" y="1527"/>
                  </a:cubicBezTo>
                  <a:cubicBezTo>
                    <a:pt x="963" y="1527"/>
                    <a:pt x="1156" y="1460"/>
                    <a:pt x="1313" y="1312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615;p48">
              <a:extLst>
                <a:ext uri="{FF2B5EF4-FFF2-40B4-BE49-F238E27FC236}">
                  <a16:creationId xmlns:a16="http://schemas.microsoft.com/office/drawing/2014/main" id="{379D0770-5D75-DE00-B5D7-9337F0C7C237}"/>
                </a:ext>
              </a:extLst>
            </p:cNvPr>
            <p:cNvSpPr/>
            <p:nvPr/>
          </p:nvSpPr>
          <p:spPr>
            <a:xfrm>
              <a:off x="2374850" y="3839725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7"/>
                    <a:pt x="1" y="770"/>
                  </a:cubicBezTo>
                  <a:cubicBezTo>
                    <a:pt x="1" y="1212"/>
                    <a:pt x="376" y="1512"/>
                    <a:pt x="770" y="1512"/>
                  </a:cubicBezTo>
                  <a:cubicBezTo>
                    <a:pt x="960" y="1512"/>
                    <a:pt x="1155" y="1441"/>
                    <a:pt x="1313" y="1283"/>
                  </a:cubicBezTo>
                  <a:cubicBezTo>
                    <a:pt x="1598" y="998"/>
                    <a:pt x="1598" y="513"/>
                    <a:pt x="1313" y="228"/>
                  </a:cubicBezTo>
                  <a:cubicBezTo>
                    <a:pt x="1156" y="71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616;p48">
              <a:extLst>
                <a:ext uri="{FF2B5EF4-FFF2-40B4-BE49-F238E27FC236}">
                  <a16:creationId xmlns:a16="http://schemas.microsoft.com/office/drawing/2014/main" id="{EA52B697-E379-48C2-CD9A-75F48430F270}"/>
                </a:ext>
              </a:extLst>
            </p:cNvPr>
            <p:cNvSpPr/>
            <p:nvPr/>
          </p:nvSpPr>
          <p:spPr>
            <a:xfrm>
              <a:off x="2301375" y="3913200"/>
              <a:ext cx="39975" cy="37800"/>
            </a:xfrm>
            <a:custGeom>
              <a:avLst/>
              <a:gdLst/>
              <a:ahLst/>
              <a:cxnLst/>
              <a:rect l="l" t="t" r="r" b="b"/>
              <a:pathLst>
                <a:path w="1599" h="1512" extrusionOk="0">
                  <a:moveTo>
                    <a:pt x="774" y="0"/>
                  </a:moveTo>
                  <a:cubicBezTo>
                    <a:pt x="379" y="0"/>
                    <a:pt x="1" y="306"/>
                    <a:pt x="1" y="769"/>
                  </a:cubicBezTo>
                  <a:cubicBezTo>
                    <a:pt x="1" y="1212"/>
                    <a:pt x="377" y="1511"/>
                    <a:pt x="770" y="1511"/>
                  </a:cubicBezTo>
                  <a:cubicBezTo>
                    <a:pt x="961" y="1511"/>
                    <a:pt x="1155" y="1441"/>
                    <a:pt x="1313" y="1283"/>
                  </a:cubicBezTo>
                  <a:cubicBezTo>
                    <a:pt x="1599" y="998"/>
                    <a:pt x="1599" y="513"/>
                    <a:pt x="1313" y="227"/>
                  </a:cubicBezTo>
                  <a:cubicBezTo>
                    <a:pt x="1156" y="70"/>
                    <a:pt x="963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617;p48">
              <a:extLst>
                <a:ext uri="{FF2B5EF4-FFF2-40B4-BE49-F238E27FC236}">
                  <a16:creationId xmlns:a16="http://schemas.microsoft.com/office/drawing/2014/main" id="{6096BAE3-7D9F-70E4-85AD-30B5903AD626}"/>
                </a:ext>
              </a:extLst>
            </p:cNvPr>
            <p:cNvSpPr/>
            <p:nvPr/>
          </p:nvSpPr>
          <p:spPr>
            <a:xfrm>
              <a:off x="2882025" y="391317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19"/>
                    <a:pt x="1027" y="1519"/>
                  </a:cubicBezTo>
                  <a:cubicBezTo>
                    <a:pt x="1220" y="1519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618;p48">
              <a:extLst>
                <a:ext uri="{FF2B5EF4-FFF2-40B4-BE49-F238E27FC236}">
                  <a16:creationId xmlns:a16="http://schemas.microsoft.com/office/drawing/2014/main" id="{7C08749D-0C00-81CC-1A8A-5A5F75CDCF1D}"/>
                </a:ext>
              </a:extLst>
            </p:cNvPr>
            <p:cNvSpPr/>
            <p:nvPr/>
          </p:nvSpPr>
          <p:spPr>
            <a:xfrm>
              <a:off x="2808550" y="3839700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3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3" y="1441"/>
                    <a:pt x="1569" y="1284"/>
                  </a:cubicBezTo>
                  <a:cubicBezTo>
                    <a:pt x="2055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619;p48">
              <a:extLst>
                <a:ext uri="{FF2B5EF4-FFF2-40B4-BE49-F238E27FC236}">
                  <a16:creationId xmlns:a16="http://schemas.microsoft.com/office/drawing/2014/main" id="{8F4C84CD-D2EE-ADBA-A66E-4B48B231CF82}"/>
                </a:ext>
              </a:extLst>
            </p:cNvPr>
            <p:cNvSpPr/>
            <p:nvPr/>
          </p:nvSpPr>
          <p:spPr>
            <a:xfrm>
              <a:off x="2735775" y="37662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00" y="1"/>
                  </a:moveTo>
                  <a:cubicBezTo>
                    <a:pt x="315" y="1"/>
                    <a:pt x="1" y="828"/>
                    <a:pt x="486" y="1313"/>
                  </a:cubicBezTo>
                  <a:cubicBezTo>
                    <a:pt x="629" y="1456"/>
                    <a:pt x="821" y="1527"/>
                    <a:pt x="1014" y="1527"/>
                  </a:cubicBezTo>
                  <a:cubicBezTo>
                    <a:pt x="1206" y="1527"/>
                    <a:pt x="1399" y="1456"/>
                    <a:pt x="1542" y="1313"/>
                  </a:cubicBezTo>
                  <a:cubicBezTo>
                    <a:pt x="2027" y="828"/>
                    <a:pt x="1684" y="1"/>
                    <a:pt x="1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620;p48">
              <a:extLst>
                <a:ext uri="{FF2B5EF4-FFF2-40B4-BE49-F238E27FC236}">
                  <a16:creationId xmlns:a16="http://schemas.microsoft.com/office/drawing/2014/main" id="{5BCC0176-29A7-AE04-E804-A2A06E2192E4}"/>
                </a:ext>
              </a:extLst>
            </p:cNvPr>
            <p:cNvSpPr/>
            <p:nvPr/>
          </p:nvSpPr>
          <p:spPr>
            <a:xfrm>
              <a:off x="2662325" y="3692750"/>
              <a:ext cx="50650" cy="38200"/>
            </a:xfrm>
            <a:custGeom>
              <a:avLst/>
              <a:gdLst/>
              <a:ahLst/>
              <a:cxnLst/>
              <a:rect l="l" t="t" r="r" b="b"/>
              <a:pathLst>
                <a:path w="2026" h="1528" extrusionOk="0">
                  <a:moveTo>
                    <a:pt x="999" y="1"/>
                  </a:moveTo>
                  <a:cubicBezTo>
                    <a:pt x="342" y="1"/>
                    <a:pt x="0" y="828"/>
                    <a:pt x="485" y="1313"/>
                  </a:cubicBezTo>
                  <a:cubicBezTo>
                    <a:pt x="628" y="1456"/>
                    <a:pt x="820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3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621;p48">
              <a:extLst>
                <a:ext uri="{FF2B5EF4-FFF2-40B4-BE49-F238E27FC236}">
                  <a16:creationId xmlns:a16="http://schemas.microsoft.com/office/drawing/2014/main" id="{2837E0C2-5435-7672-025D-80FA8128899A}"/>
                </a:ext>
              </a:extLst>
            </p:cNvPr>
            <p:cNvSpPr/>
            <p:nvPr/>
          </p:nvSpPr>
          <p:spPr>
            <a:xfrm>
              <a:off x="2588850" y="3619275"/>
              <a:ext cx="50675" cy="38200"/>
            </a:xfrm>
            <a:custGeom>
              <a:avLst/>
              <a:gdLst/>
              <a:ahLst/>
              <a:cxnLst/>
              <a:rect l="l" t="t" r="r" b="b"/>
              <a:pathLst>
                <a:path w="2027" h="1528" extrusionOk="0">
                  <a:moveTo>
                    <a:pt x="1027" y="1"/>
                  </a:moveTo>
                  <a:cubicBezTo>
                    <a:pt x="343" y="1"/>
                    <a:pt x="0" y="828"/>
                    <a:pt x="485" y="1313"/>
                  </a:cubicBezTo>
                  <a:cubicBezTo>
                    <a:pt x="628" y="1456"/>
                    <a:pt x="821" y="1527"/>
                    <a:pt x="1013" y="1527"/>
                  </a:cubicBezTo>
                  <a:cubicBezTo>
                    <a:pt x="1206" y="1527"/>
                    <a:pt x="1398" y="1456"/>
                    <a:pt x="1541" y="1313"/>
                  </a:cubicBezTo>
                  <a:cubicBezTo>
                    <a:pt x="2026" y="828"/>
                    <a:pt x="1684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622;p48">
              <a:extLst>
                <a:ext uri="{FF2B5EF4-FFF2-40B4-BE49-F238E27FC236}">
                  <a16:creationId xmlns:a16="http://schemas.microsoft.com/office/drawing/2014/main" id="{7F7FECB7-E1F9-ED85-29AF-FEAA092D2E8B}"/>
                </a:ext>
              </a:extLst>
            </p:cNvPr>
            <p:cNvSpPr/>
            <p:nvPr/>
          </p:nvSpPr>
          <p:spPr>
            <a:xfrm>
              <a:off x="2515375" y="3545825"/>
              <a:ext cx="50675" cy="38175"/>
            </a:xfrm>
            <a:custGeom>
              <a:avLst/>
              <a:gdLst/>
              <a:ahLst/>
              <a:cxnLst/>
              <a:rect l="l" t="t" r="r" b="b"/>
              <a:pathLst>
                <a:path w="2027" h="1527" extrusionOk="0">
                  <a:moveTo>
                    <a:pt x="1028" y="0"/>
                  </a:moveTo>
                  <a:cubicBezTo>
                    <a:pt x="343" y="0"/>
                    <a:pt x="0" y="828"/>
                    <a:pt x="486" y="1313"/>
                  </a:cubicBezTo>
                  <a:cubicBezTo>
                    <a:pt x="628" y="1455"/>
                    <a:pt x="821" y="1527"/>
                    <a:pt x="1013" y="1527"/>
                  </a:cubicBezTo>
                  <a:cubicBezTo>
                    <a:pt x="1206" y="1527"/>
                    <a:pt x="1399" y="1455"/>
                    <a:pt x="1541" y="1313"/>
                  </a:cubicBezTo>
                  <a:cubicBezTo>
                    <a:pt x="2026" y="828"/>
                    <a:pt x="1684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623;p48">
              <a:extLst>
                <a:ext uri="{FF2B5EF4-FFF2-40B4-BE49-F238E27FC236}">
                  <a16:creationId xmlns:a16="http://schemas.microsoft.com/office/drawing/2014/main" id="{825A62CB-3A0D-998D-F560-E36D032BE8A6}"/>
                </a:ext>
              </a:extLst>
            </p:cNvPr>
            <p:cNvSpPr/>
            <p:nvPr/>
          </p:nvSpPr>
          <p:spPr>
            <a:xfrm>
              <a:off x="2441900" y="3472350"/>
              <a:ext cx="51375" cy="38175"/>
            </a:xfrm>
            <a:custGeom>
              <a:avLst/>
              <a:gdLst/>
              <a:ahLst/>
              <a:cxnLst/>
              <a:rect l="l" t="t" r="r" b="b"/>
              <a:pathLst>
                <a:path w="2055" h="1527" extrusionOk="0">
                  <a:moveTo>
                    <a:pt x="1028" y="0"/>
                  </a:moveTo>
                  <a:cubicBezTo>
                    <a:pt x="343" y="0"/>
                    <a:pt x="1" y="828"/>
                    <a:pt x="486" y="1313"/>
                  </a:cubicBezTo>
                  <a:cubicBezTo>
                    <a:pt x="643" y="1455"/>
                    <a:pt x="835" y="1527"/>
                    <a:pt x="1028" y="1527"/>
                  </a:cubicBezTo>
                  <a:cubicBezTo>
                    <a:pt x="1220" y="1527"/>
                    <a:pt x="1413" y="1455"/>
                    <a:pt x="1570" y="1313"/>
                  </a:cubicBezTo>
                  <a:cubicBezTo>
                    <a:pt x="2055" y="828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624;p48">
              <a:extLst>
                <a:ext uri="{FF2B5EF4-FFF2-40B4-BE49-F238E27FC236}">
                  <a16:creationId xmlns:a16="http://schemas.microsoft.com/office/drawing/2014/main" id="{66A0F645-B648-100B-9ED5-0658CEC85313}"/>
                </a:ext>
              </a:extLst>
            </p:cNvPr>
            <p:cNvSpPr/>
            <p:nvPr/>
          </p:nvSpPr>
          <p:spPr>
            <a:xfrm>
              <a:off x="2368425" y="3399600"/>
              <a:ext cx="51400" cy="37450"/>
            </a:xfrm>
            <a:custGeom>
              <a:avLst/>
              <a:gdLst/>
              <a:ahLst/>
              <a:cxnLst/>
              <a:rect l="l" t="t" r="r" b="b"/>
              <a:pathLst>
                <a:path w="2056" h="1498" extrusionOk="0">
                  <a:moveTo>
                    <a:pt x="1028" y="0"/>
                  </a:moveTo>
                  <a:cubicBezTo>
                    <a:pt x="343" y="0"/>
                    <a:pt x="1" y="799"/>
                    <a:pt x="486" y="1284"/>
                  </a:cubicBezTo>
                  <a:cubicBezTo>
                    <a:pt x="643" y="1427"/>
                    <a:pt x="835" y="1498"/>
                    <a:pt x="1028" y="1498"/>
                  </a:cubicBezTo>
                  <a:cubicBezTo>
                    <a:pt x="1221" y="1498"/>
                    <a:pt x="1413" y="1427"/>
                    <a:pt x="1570" y="1284"/>
                  </a:cubicBezTo>
                  <a:cubicBezTo>
                    <a:pt x="2055" y="799"/>
                    <a:pt x="1713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625;p48">
              <a:extLst>
                <a:ext uri="{FF2B5EF4-FFF2-40B4-BE49-F238E27FC236}">
                  <a16:creationId xmlns:a16="http://schemas.microsoft.com/office/drawing/2014/main" id="{7E46A02A-E63A-2E95-A1A1-B5B1B86DFE4C}"/>
                </a:ext>
              </a:extLst>
            </p:cNvPr>
            <p:cNvSpPr/>
            <p:nvPr/>
          </p:nvSpPr>
          <p:spPr>
            <a:xfrm>
              <a:off x="2294975" y="3326125"/>
              <a:ext cx="51375" cy="38000"/>
            </a:xfrm>
            <a:custGeom>
              <a:avLst/>
              <a:gdLst/>
              <a:ahLst/>
              <a:cxnLst/>
              <a:rect l="l" t="t" r="r" b="b"/>
              <a:pathLst>
                <a:path w="2055" h="1520" extrusionOk="0">
                  <a:moveTo>
                    <a:pt x="1027" y="0"/>
                  </a:moveTo>
                  <a:cubicBezTo>
                    <a:pt x="342" y="0"/>
                    <a:pt x="0" y="828"/>
                    <a:pt x="485" y="1284"/>
                  </a:cubicBezTo>
                  <a:cubicBezTo>
                    <a:pt x="642" y="1441"/>
                    <a:pt x="835" y="1520"/>
                    <a:pt x="1027" y="1520"/>
                  </a:cubicBezTo>
                  <a:cubicBezTo>
                    <a:pt x="1220" y="1520"/>
                    <a:pt x="1412" y="1441"/>
                    <a:pt x="1569" y="1284"/>
                  </a:cubicBezTo>
                  <a:cubicBezTo>
                    <a:pt x="2054" y="828"/>
                    <a:pt x="1712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8CF868-C24B-6714-DD67-6B4FBFFF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737" y="775427"/>
            <a:ext cx="352425" cy="352425"/>
          </a:xfrm>
          <a:prstGeom prst="rect">
            <a:avLst/>
          </a:prstGeom>
        </p:spPr>
      </p:pic>
      <p:pic>
        <p:nvPicPr>
          <p:cNvPr id="6" name="Picture 5" descr="A map of the south america&#10;&#10;Description automatically generated">
            <a:extLst>
              <a:ext uri="{FF2B5EF4-FFF2-40B4-BE49-F238E27FC236}">
                <a16:creationId xmlns:a16="http://schemas.microsoft.com/office/drawing/2014/main" id="{1A543CF2-D17C-CF87-E629-CF5CCC344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59" b="211"/>
          <a:stretch/>
        </p:blipFill>
        <p:spPr>
          <a:xfrm>
            <a:off x="-138" y="343978"/>
            <a:ext cx="4476906" cy="4790460"/>
          </a:xfrm>
          <a:prstGeom prst="rect">
            <a:avLst/>
          </a:prstGeom>
        </p:spPr>
      </p:pic>
      <p:sp>
        <p:nvSpPr>
          <p:cNvPr id="34" name="Google Shape;999;p42">
            <a:extLst>
              <a:ext uri="{FF2B5EF4-FFF2-40B4-BE49-F238E27FC236}">
                <a16:creationId xmlns:a16="http://schemas.microsoft.com/office/drawing/2014/main" id="{23F614C6-57D2-4F86-B66C-5B4729ED53E9}"/>
              </a:ext>
            </a:extLst>
          </p:cNvPr>
          <p:cNvSpPr/>
          <p:nvPr/>
        </p:nvSpPr>
        <p:spPr>
          <a:xfrm>
            <a:off x="5368729" y="3034491"/>
            <a:ext cx="121461" cy="1261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7B68"/>
              </a:solidFill>
            </a:endParaRPr>
          </a:p>
        </p:txBody>
      </p:sp>
      <p:sp>
        <p:nvSpPr>
          <p:cNvPr id="35" name="Google Shape;1002;p42">
            <a:extLst>
              <a:ext uri="{FF2B5EF4-FFF2-40B4-BE49-F238E27FC236}">
                <a16:creationId xmlns:a16="http://schemas.microsoft.com/office/drawing/2014/main" id="{7141ABFC-8AA7-9ED5-20E7-D26B4BB37953}"/>
              </a:ext>
            </a:extLst>
          </p:cNvPr>
          <p:cNvSpPr txBox="1"/>
          <p:nvPr/>
        </p:nvSpPr>
        <p:spPr>
          <a:xfrm>
            <a:off x="5493285" y="3031979"/>
            <a:ext cx="2164681" cy="42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err="1">
                <a:solidFill>
                  <a:schemeClr val="dk1"/>
                </a:solidFill>
                <a:latin typeface="Rubik"/>
                <a:sym typeface="Poppins"/>
              </a:rPr>
              <a:t>Municípios</a:t>
            </a:r>
            <a:r>
              <a:rPr lang="en">
                <a:solidFill>
                  <a:schemeClr val="dk1"/>
                </a:solidFill>
                <a:latin typeface="Rubik"/>
                <a:sym typeface="Poppins"/>
              </a:rPr>
              <a:t> com </a:t>
            </a:r>
            <a:r>
              <a:rPr lang="en" err="1">
                <a:solidFill>
                  <a:schemeClr val="dk1"/>
                </a:solidFill>
                <a:latin typeface="Rubik"/>
                <a:sym typeface="Poppins"/>
              </a:rPr>
              <a:t>mais</a:t>
            </a:r>
            <a:r>
              <a:rPr lang="en">
                <a:solidFill>
                  <a:schemeClr val="dk1"/>
                </a:solidFill>
                <a:latin typeface="Rubik"/>
                <a:sym typeface="Poppins"/>
              </a:rPr>
              <a:t> </a:t>
            </a:r>
            <a:r>
              <a:rPr lang="en" err="1">
                <a:solidFill>
                  <a:schemeClr val="dk1"/>
                </a:solidFill>
                <a:latin typeface="Rubik"/>
                <a:sym typeface="Poppins"/>
              </a:rPr>
              <a:t>alta</a:t>
            </a:r>
            <a:r>
              <a:rPr lang="en">
                <a:solidFill>
                  <a:schemeClr val="dk1"/>
                </a:solidFill>
                <a:latin typeface="Rubik"/>
                <a:sym typeface="Poppins"/>
              </a:rPr>
              <a:t> </a:t>
            </a:r>
            <a:r>
              <a:rPr lang="en" err="1">
                <a:solidFill>
                  <a:schemeClr val="dk1"/>
                </a:solidFill>
                <a:latin typeface="Rubik"/>
                <a:sym typeface="Poppins"/>
              </a:rPr>
              <a:t>população</a:t>
            </a:r>
            <a:endParaRPr lang="en" err="1">
              <a:solidFill>
                <a:schemeClr val="dk1"/>
              </a:solidFill>
              <a:latin typeface="Rubi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86BFB0-EFED-1D6D-BF29-5029A1CF3B20}"/>
              </a:ext>
            </a:extLst>
          </p:cNvPr>
          <p:cNvSpPr/>
          <p:nvPr/>
        </p:nvSpPr>
        <p:spPr>
          <a:xfrm>
            <a:off x="5654841" y="4582026"/>
            <a:ext cx="3489158" cy="551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Google Shape;704;p33">
            <a:extLst>
              <a:ext uri="{FF2B5EF4-FFF2-40B4-BE49-F238E27FC236}">
                <a16:creationId xmlns:a16="http://schemas.microsoft.com/office/drawing/2014/main" id="{393EA4A6-3596-5F7E-96BB-11A994182239}"/>
              </a:ext>
            </a:extLst>
          </p:cNvPr>
          <p:cNvSpPr txBox="1">
            <a:spLocks/>
          </p:cNvSpPr>
          <p:nvPr/>
        </p:nvSpPr>
        <p:spPr>
          <a:xfrm>
            <a:off x="5311188" y="4120886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200" b="1">
                <a:solidFill>
                  <a:schemeClr val="tx1"/>
                </a:solidFill>
                <a:latin typeface="Poppins"/>
                <a:ea typeface="Fira Code"/>
                <a:cs typeface="Fira Code"/>
              </a:rPr>
              <a:t>20.400 </a:t>
            </a:r>
            <a:endParaRPr lang="en-US" sz="1200" b="1" err="1">
              <a:solidFill>
                <a:schemeClr val="tx1"/>
              </a:solidFill>
              <a:latin typeface="Poppins"/>
              <a:ea typeface="Fira Code"/>
            </a:endParaRPr>
          </a:p>
        </p:txBody>
      </p:sp>
      <p:sp>
        <p:nvSpPr>
          <p:cNvPr id="8" name="Google Shape;704;p33">
            <a:extLst>
              <a:ext uri="{FF2B5EF4-FFF2-40B4-BE49-F238E27FC236}">
                <a16:creationId xmlns:a16="http://schemas.microsoft.com/office/drawing/2014/main" id="{4D8C9135-FC62-4188-9114-56BDE4447F11}"/>
              </a:ext>
            </a:extLst>
          </p:cNvPr>
          <p:cNvSpPr txBox="1">
            <a:spLocks/>
          </p:cNvSpPr>
          <p:nvPr/>
        </p:nvSpPr>
        <p:spPr>
          <a:xfrm>
            <a:off x="7076689" y="4115655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200" b="1">
                <a:solidFill>
                  <a:schemeClr val="tx1"/>
                </a:solidFill>
                <a:latin typeface="Poppins"/>
                <a:ea typeface="Fira Code"/>
                <a:cs typeface="Fira Code"/>
              </a:rPr>
              <a:t>13.800</a:t>
            </a:r>
            <a:endParaRPr lang="en-US" sz="1200" b="1" err="1">
              <a:solidFill>
                <a:schemeClr val="tx1"/>
              </a:solidFill>
              <a:latin typeface="Poppins"/>
              <a:ea typeface="Fira Code"/>
            </a:endParaRPr>
          </a:p>
          <a:p>
            <a:endParaRPr lang="en" sz="1050">
              <a:solidFill>
                <a:schemeClr val="tx1"/>
              </a:solidFill>
              <a:latin typeface="Poppins"/>
              <a:ea typeface="Fira Code"/>
              <a:cs typeface="Fira Code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105913-9770-9E38-58D5-3A35C35BEC8B}"/>
              </a:ext>
            </a:extLst>
          </p:cNvPr>
          <p:cNvGrpSpPr/>
          <p:nvPr/>
        </p:nvGrpSpPr>
        <p:grpSpPr>
          <a:xfrm>
            <a:off x="5391540" y="4421606"/>
            <a:ext cx="2299950" cy="241938"/>
            <a:chOff x="5528421" y="3811744"/>
            <a:chExt cx="2299950" cy="241938"/>
          </a:xfrm>
        </p:grpSpPr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A3E87D34-E685-0615-25CA-6C0DBDA23A35}"/>
                </a:ext>
              </a:extLst>
            </p:cNvPr>
            <p:cNvSpPr/>
            <p:nvPr/>
          </p:nvSpPr>
          <p:spPr>
            <a:xfrm>
              <a:off x="5528421" y="3811744"/>
              <a:ext cx="577167" cy="241938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8BDE06CB-2EF8-5CAE-982C-EDC39F48FCB9}"/>
                </a:ext>
              </a:extLst>
            </p:cNvPr>
            <p:cNvSpPr/>
            <p:nvPr/>
          </p:nvSpPr>
          <p:spPr>
            <a:xfrm>
              <a:off x="5934269" y="3811744"/>
              <a:ext cx="577167" cy="241938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4DAE92FF-369D-1C31-A473-63936D88FD83}"/>
                </a:ext>
              </a:extLst>
            </p:cNvPr>
            <p:cNvSpPr/>
            <p:nvPr/>
          </p:nvSpPr>
          <p:spPr>
            <a:xfrm>
              <a:off x="6389813" y="3811744"/>
              <a:ext cx="577167" cy="241938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2703B67E-EF78-958C-0475-66713D333D0B}"/>
                </a:ext>
              </a:extLst>
            </p:cNvPr>
            <p:cNvSpPr/>
            <p:nvPr/>
          </p:nvSpPr>
          <p:spPr>
            <a:xfrm>
              <a:off x="6812225" y="3811744"/>
              <a:ext cx="577167" cy="241938"/>
            </a:xfrm>
            <a:prstGeom prst="chevron">
              <a:avLst/>
            </a:prstGeom>
            <a:solidFill>
              <a:srgbClr val="337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3E1334B9-F54B-2658-293F-528590B74E73}"/>
                </a:ext>
              </a:extLst>
            </p:cNvPr>
            <p:cNvSpPr/>
            <p:nvPr/>
          </p:nvSpPr>
          <p:spPr>
            <a:xfrm>
              <a:off x="7251204" y="3811744"/>
              <a:ext cx="577167" cy="241938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7" name="Google Shape;1002;p42">
            <a:extLst>
              <a:ext uri="{FF2B5EF4-FFF2-40B4-BE49-F238E27FC236}">
                <a16:creationId xmlns:a16="http://schemas.microsoft.com/office/drawing/2014/main" id="{D6C19748-2A8F-247A-31CA-0414DE3CD69C}"/>
              </a:ext>
            </a:extLst>
          </p:cNvPr>
          <p:cNvSpPr txBox="1"/>
          <p:nvPr/>
        </p:nvSpPr>
        <p:spPr>
          <a:xfrm>
            <a:off x="5491540" y="3754745"/>
            <a:ext cx="2164681" cy="42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b="1" err="1">
                <a:solidFill>
                  <a:schemeClr val="dk1"/>
                </a:solidFill>
                <a:latin typeface="Poppins"/>
                <a:sym typeface="Poppins"/>
              </a:rPr>
              <a:t>Média</a:t>
            </a:r>
            <a:r>
              <a:rPr lang="en" b="1">
                <a:solidFill>
                  <a:schemeClr val="dk1"/>
                </a:solidFill>
                <a:latin typeface="Poppins"/>
                <a:sym typeface="Poppins"/>
              </a:rPr>
              <a:t> de </a:t>
            </a:r>
            <a:r>
              <a:rPr lang="en" b="1" err="1">
                <a:solidFill>
                  <a:schemeClr val="dk1"/>
                </a:solidFill>
                <a:latin typeface="Poppins"/>
                <a:sym typeface="Poppins"/>
              </a:rPr>
              <a:t>habitantes</a:t>
            </a:r>
            <a:endParaRPr lang="en-US" b="1">
              <a:solidFill>
                <a:schemeClr val="dk1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33448038"/>
      </p:ext>
    </p:extLst>
  </p:cSld>
  <p:clrMapOvr>
    <a:masterClrMapping/>
  </p:clrMapOvr>
</p:sld>
</file>

<file path=ppt/theme/theme1.xml><?xml version="1.0" encoding="utf-8"?>
<a:theme xmlns:a="http://schemas.openxmlformats.org/drawingml/2006/main" name="Delivery Plan Consulting by Slidesgo">
  <a:themeElements>
    <a:clrScheme name="Custom 8">
      <a:dk1>
        <a:srgbClr val="025645"/>
      </a:dk1>
      <a:lt1>
        <a:srgbClr val="FFFFFF"/>
      </a:lt1>
      <a:dk2>
        <a:srgbClr val="00291C"/>
      </a:dk2>
      <a:lt2>
        <a:srgbClr val="337B68"/>
      </a:lt2>
      <a:accent1>
        <a:srgbClr val="1CBB9A"/>
      </a:accent1>
      <a:accent2>
        <a:srgbClr val="92D050"/>
      </a:accent2>
      <a:accent3>
        <a:srgbClr val="92D050"/>
      </a:accent3>
      <a:accent4>
        <a:srgbClr val="92D050"/>
      </a:accent4>
      <a:accent5>
        <a:srgbClr val="92D050"/>
      </a:accent5>
      <a:accent6>
        <a:srgbClr val="92D050"/>
      </a:accent6>
      <a:hlink>
        <a:srgbClr val="92D0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24</Slides>
  <Notes>24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Delivery Plan Consulting by Slidesgo</vt:lpstr>
      <vt:lpstr>BCG X  Challenge 2023 </vt:lpstr>
      <vt:lpstr>Traipu: A proxima Cidade do Bem </vt:lpstr>
      <vt:lpstr>Traipu: A proxima Cidade do Bem </vt:lpstr>
      <vt:lpstr>Ensino básico com elevada defasagem</vt:lpstr>
      <vt:lpstr>72% dos habitantes não tem acesso a água encanada</vt:lpstr>
      <vt:lpstr>Buscando a próxima Cidade do Bem </vt:lpstr>
      <vt:lpstr>Apresentação do PowerPoint</vt:lpstr>
      <vt:lpstr>O processo de tomada de decisão</vt:lpstr>
      <vt:lpstr>Apresentação do PowerPoint</vt:lpstr>
      <vt:lpstr>Apresentação do PowerPoint</vt:lpstr>
      <vt:lpstr> Renda é um fator determinante</vt:lpstr>
      <vt:lpstr>Apresentação do PowerPoint</vt:lpstr>
      <vt:lpstr>Apresentação do PowerPoint</vt:lpstr>
      <vt:lpstr>Apresentação do PowerPoint</vt:lpstr>
      <vt:lpstr>Apresentação do PowerPoint</vt:lpstr>
      <vt:lpstr>O IDEB e infraestrutura foram parâmetros  essenciais para a escolha dos municípios mais necessitados</vt:lpstr>
      <vt:lpstr>Apresentação do PowerPoint</vt:lpstr>
      <vt:lpstr>O Caju é fortemente viável nas terras da cidade</vt:lpstr>
      <vt:lpstr>O clima é compatível com as demais Cidades do Bem</vt:lpstr>
      <vt:lpstr>Mas existem atividades econômicas industriais com maior prêmio e maior geração de empregos</vt:lpstr>
      <vt:lpstr>Obrigado pela atenção</vt:lpstr>
      <vt:lpstr>Traipu Panorama</vt:lpstr>
      <vt:lpstr>Awesome words</vt:lpstr>
      <vt:lpstr>MetodologiaAplicada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Delivery Plan Consulting</dc:title>
  <cp:revision>2</cp:revision>
  <dcterms:modified xsi:type="dcterms:W3CDTF">2023-10-21T02:26:24Z</dcterms:modified>
</cp:coreProperties>
</file>